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78"/>
  </p:notesMasterIdLst>
  <p:handoutMasterIdLst>
    <p:handoutMasterId r:id="rId79"/>
  </p:handoutMasterIdLst>
  <p:sldIdLst>
    <p:sldId id="339" r:id="rId2"/>
    <p:sldId id="340" r:id="rId3"/>
    <p:sldId id="270" r:id="rId4"/>
    <p:sldId id="258" r:id="rId5"/>
    <p:sldId id="271" r:id="rId6"/>
    <p:sldId id="259" r:id="rId7"/>
    <p:sldId id="260" r:id="rId8"/>
    <p:sldId id="261" r:id="rId9"/>
    <p:sldId id="262" r:id="rId10"/>
    <p:sldId id="263" r:id="rId11"/>
    <p:sldId id="272" r:id="rId12"/>
    <p:sldId id="264" r:id="rId13"/>
    <p:sldId id="273" r:id="rId14"/>
    <p:sldId id="265" r:id="rId15"/>
    <p:sldId id="274" r:id="rId16"/>
    <p:sldId id="266" r:id="rId17"/>
    <p:sldId id="276" r:id="rId18"/>
    <p:sldId id="267" r:id="rId19"/>
    <p:sldId id="268" r:id="rId20"/>
    <p:sldId id="277" r:id="rId21"/>
    <p:sldId id="278" r:id="rId22"/>
    <p:sldId id="279" r:id="rId23"/>
    <p:sldId id="280" r:id="rId24"/>
    <p:sldId id="281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3" r:id="rId52"/>
    <p:sldId id="314" r:id="rId53"/>
    <p:sldId id="315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3" r:id="rId62"/>
    <p:sldId id="324" r:id="rId63"/>
    <p:sldId id="325" r:id="rId64"/>
    <p:sldId id="326" r:id="rId65"/>
    <p:sldId id="327" r:id="rId66"/>
    <p:sldId id="328" r:id="rId67"/>
    <p:sldId id="329" r:id="rId68"/>
    <p:sldId id="330" r:id="rId69"/>
    <p:sldId id="331" r:id="rId70"/>
    <p:sldId id="332" r:id="rId71"/>
    <p:sldId id="333" r:id="rId72"/>
    <p:sldId id="334" r:id="rId73"/>
    <p:sldId id="335" r:id="rId74"/>
    <p:sldId id="336" r:id="rId75"/>
    <p:sldId id="337" r:id="rId76"/>
    <p:sldId id="338" r:id="rId7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93" autoAdjust="0"/>
    <p:restoredTop sz="90889" autoAdjust="0"/>
  </p:normalViewPr>
  <p:slideViewPr>
    <p:cSldViewPr>
      <p:cViewPr varScale="1">
        <p:scale>
          <a:sx n="65" d="100"/>
          <a:sy n="65" d="100"/>
        </p:scale>
        <p:origin x="16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A985BCB-C727-48E9-9775-9993958C6A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C2B91CE-C3A1-4BC5-862E-F0A1098EB7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04A91188-48B1-465D-8802-65074E828A0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FC04D886-8BA5-470A-9886-01E202712E1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88B765C-FC93-4ADF-86FE-B9C263C76059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8D6731-451A-4894-8D64-37572241DE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2359E-D05C-440C-AE72-F11BED7505E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8C4195C-8DCB-482D-9F8B-47279B2E435C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CCD60EA-06AB-4E5C-8BA4-B467A9E852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AD31687-1D3F-4C1C-A9DF-DB5874DF1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A9D17-71D8-45BA-AC33-BBC8E2A273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63BB2-D6C3-4715-AF0E-22E4F6E5C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250F90F-4F2D-4D77-82C1-7CC6EBBFD6B5}" type="slidenum">
              <a:rPr lang="en-US" altLang="en-US"/>
              <a:pPr/>
              <a:t>‹Nº›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6BE73CE-AB1B-4C58-A417-4A0B52B35B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2A9B7AC-5D54-4621-A711-C2BBE25FC0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95529C8-E705-4C7D-BC05-16C7FBE340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fld id="{4B4CEBE4-78BF-4625-AF89-9D8E5D734206}" type="slidenum">
              <a:rPr lang="en-US" altLang="en-US" sz="1200"/>
              <a:pPr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02852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50F90F-4F2D-4D77-82C1-7CC6EBBFD6B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963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50F90F-4F2D-4D77-82C1-7CC6EBBFD6B5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62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>
            <a:extLst>
              <a:ext uri="{FF2B5EF4-FFF2-40B4-BE49-F238E27FC236}">
                <a16:creationId xmlns:a16="http://schemas.microsoft.com/office/drawing/2014/main" id="{94658371-A337-47DD-8634-B1D14ED1D6C3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1027">
              <a:extLst>
                <a:ext uri="{FF2B5EF4-FFF2-40B4-BE49-F238E27FC236}">
                  <a16:creationId xmlns:a16="http://schemas.microsoft.com/office/drawing/2014/main" id="{48E19EAA-B028-4FAF-8618-8E6056EC7C0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1028">
                <a:extLst>
                  <a:ext uri="{FF2B5EF4-FFF2-40B4-BE49-F238E27FC236}">
                    <a16:creationId xmlns:a16="http://schemas.microsoft.com/office/drawing/2014/main" id="{CC90E3FC-4EAF-4320-B86C-2771BC9CC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Rectangle 1029">
                <a:extLst>
                  <a:ext uri="{FF2B5EF4-FFF2-40B4-BE49-F238E27FC236}">
                    <a16:creationId xmlns:a16="http://schemas.microsoft.com/office/drawing/2014/main" id="{E02B3B93-9130-4C6A-8093-0A9F8A3555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" name="Rectangle 1030">
                <a:extLst>
                  <a:ext uri="{FF2B5EF4-FFF2-40B4-BE49-F238E27FC236}">
                    <a16:creationId xmlns:a16="http://schemas.microsoft.com/office/drawing/2014/main" id="{D71FC867-3B3A-4A2C-8554-27CFAB0682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1031">
                <a:extLst>
                  <a:ext uri="{FF2B5EF4-FFF2-40B4-BE49-F238E27FC236}">
                    <a16:creationId xmlns:a16="http://schemas.microsoft.com/office/drawing/2014/main" id="{3882BE24-662D-469F-AA1C-C5E155CC55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" name="Rectangle 1032">
                <a:extLst>
                  <a:ext uri="{FF2B5EF4-FFF2-40B4-BE49-F238E27FC236}">
                    <a16:creationId xmlns:a16="http://schemas.microsoft.com/office/drawing/2014/main" id="{DF6E9124-FC45-4283-8EEB-A9D3038F87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1033">
                <a:extLst>
                  <a:ext uri="{FF2B5EF4-FFF2-40B4-BE49-F238E27FC236}">
                    <a16:creationId xmlns:a16="http://schemas.microsoft.com/office/drawing/2014/main" id="{707B6009-AD1F-4F17-B99D-B631D16B91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" name="Rectangle 1034">
                <a:extLst>
                  <a:ext uri="{FF2B5EF4-FFF2-40B4-BE49-F238E27FC236}">
                    <a16:creationId xmlns:a16="http://schemas.microsoft.com/office/drawing/2014/main" id="{67BEECBC-8F64-46B5-8C2D-B66E19F3F1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" name="Rectangle 1035">
                <a:extLst>
                  <a:ext uri="{FF2B5EF4-FFF2-40B4-BE49-F238E27FC236}">
                    <a16:creationId xmlns:a16="http://schemas.microsoft.com/office/drawing/2014/main" id="{E7786532-010F-46A1-B22E-11BF7E85F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" name="Rectangle 1036">
                <a:extLst>
                  <a:ext uri="{FF2B5EF4-FFF2-40B4-BE49-F238E27FC236}">
                    <a16:creationId xmlns:a16="http://schemas.microsoft.com/office/drawing/2014/main" id="{68B63AEF-B0DD-4565-A3DC-9B549A91D2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" name="Rectangle 1037">
                <a:extLst>
                  <a:ext uri="{FF2B5EF4-FFF2-40B4-BE49-F238E27FC236}">
                    <a16:creationId xmlns:a16="http://schemas.microsoft.com/office/drawing/2014/main" id="{086D451B-2493-48AD-A9B8-FC52E9422D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" name="Rectangle 1038">
                <a:extLst>
                  <a:ext uri="{FF2B5EF4-FFF2-40B4-BE49-F238E27FC236}">
                    <a16:creationId xmlns:a16="http://schemas.microsoft.com/office/drawing/2014/main" id="{3295CAFD-C6BA-4BBE-AEAC-782FF31F3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" name="Rectangle 1039">
                <a:extLst>
                  <a:ext uri="{FF2B5EF4-FFF2-40B4-BE49-F238E27FC236}">
                    <a16:creationId xmlns:a16="http://schemas.microsoft.com/office/drawing/2014/main" id="{BC3250B6-EDDD-4DD2-B825-4C8886CF06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1040">
                <a:extLst>
                  <a:ext uri="{FF2B5EF4-FFF2-40B4-BE49-F238E27FC236}">
                    <a16:creationId xmlns:a16="http://schemas.microsoft.com/office/drawing/2014/main" id="{16A560A8-76CD-4870-92AA-8EBADD77FB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" name="Rectangle 1041">
                <a:extLst>
                  <a:ext uri="{FF2B5EF4-FFF2-40B4-BE49-F238E27FC236}">
                    <a16:creationId xmlns:a16="http://schemas.microsoft.com/office/drawing/2014/main" id="{938F8007-B184-47B6-AA74-C6D5AEC5D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1042">
                <a:extLst>
                  <a:ext uri="{FF2B5EF4-FFF2-40B4-BE49-F238E27FC236}">
                    <a16:creationId xmlns:a16="http://schemas.microsoft.com/office/drawing/2014/main" id="{F51CC81A-279B-48C6-8BAF-368EAAA58F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3" name="Rectangle 1043">
                <a:extLst>
                  <a:ext uri="{FF2B5EF4-FFF2-40B4-BE49-F238E27FC236}">
                    <a16:creationId xmlns:a16="http://schemas.microsoft.com/office/drawing/2014/main" id="{BB6B81C9-398F-4A1B-A1E6-317F488C3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044">
                <a:extLst>
                  <a:ext uri="{FF2B5EF4-FFF2-40B4-BE49-F238E27FC236}">
                    <a16:creationId xmlns:a16="http://schemas.microsoft.com/office/drawing/2014/main" id="{855CEA0C-6DDC-41DB-8170-EEDA6CE751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5" name="Rectangle 1045">
                <a:extLst>
                  <a:ext uri="{FF2B5EF4-FFF2-40B4-BE49-F238E27FC236}">
                    <a16:creationId xmlns:a16="http://schemas.microsoft.com/office/drawing/2014/main" id="{EB408C61-736D-432F-B3DD-9362A4B153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046">
                <a:extLst>
                  <a:ext uri="{FF2B5EF4-FFF2-40B4-BE49-F238E27FC236}">
                    <a16:creationId xmlns:a16="http://schemas.microsoft.com/office/drawing/2014/main" id="{718C3A90-3E1F-4D09-82E8-7ACB134BE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" name="Rectangle 1047">
                <a:extLst>
                  <a:ext uri="{FF2B5EF4-FFF2-40B4-BE49-F238E27FC236}">
                    <a16:creationId xmlns:a16="http://schemas.microsoft.com/office/drawing/2014/main" id="{69D56C8D-F329-4615-8708-E27FF1424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" name="Rectangle 1048">
                <a:extLst>
                  <a:ext uri="{FF2B5EF4-FFF2-40B4-BE49-F238E27FC236}">
                    <a16:creationId xmlns:a16="http://schemas.microsoft.com/office/drawing/2014/main" id="{9F6F1530-1702-4F4E-A70D-89DABF9E1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9" name="Rectangle 1049">
                <a:extLst>
                  <a:ext uri="{FF2B5EF4-FFF2-40B4-BE49-F238E27FC236}">
                    <a16:creationId xmlns:a16="http://schemas.microsoft.com/office/drawing/2014/main" id="{BF79045E-78A0-47C6-BD65-F94FDF4DE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" name="Rectangle 1050">
                <a:extLst>
                  <a:ext uri="{FF2B5EF4-FFF2-40B4-BE49-F238E27FC236}">
                    <a16:creationId xmlns:a16="http://schemas.microsoft.com/office/drawing/2014/main" id="{D810CCD9-B5E9-43A2-8E25-40EA3BF3C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1" name="Rectangle 1051">
                <a:extLst>
                  <a:ext uri="{FF2B5EF4-FFF2-40B4-BE49-F238E27FC236}">
                    <a16:creationId xmlns:a16="http://schemas.microsoft.com/office/drawing/2014/main" id="{CA21B7E2-A50B-4326-A67E-BEEFAFD0E0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" name="Rectangle 1052">
                <a:extLst>
                  <a:ext uri="{FF2B5EF4-FFF2-40B4-BE49-F238E27FC236}">
                    <a16:creationId xmlns:a16="http://schemas.microsoft.com/office/drawing/2014/main" id="{8AF2A2FC-A40E-4DBA-8264-369E1DCF11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" name="Rectangle 1053">
                <a:extLst>
                  <a:ext uri="{FF2B5EF4-FFF2-40B4-BE49-F238E27FC236}">
                    <a16:creationId xmlns:a16="http://schemas.microsoft.com/office/drawing/2014/main" id="{592A1B6C-BEF6-46B2-8960-9E1B88589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4" name="Rectangle 1054">
                <a:extLst>
                  <a:ext uri="{FF2B5EF4-FFF2-40B4-BE49-F238E27FC236}">
                    <a16:creationId xmlns:a16="http://schemas.microsoft.com/office/drawing/2014/main" id="{DBBE5489-9EEA-4C7D-93A5-38E229B67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5" name="Rectangle 1055">
                <a:extLst>
                  <a:ext uri="{FF2B5EF4-FFF2-40B4-BE49-F238E27FC236}">
                    <a16:creationId xmlns:a16="http://schemas.microsoft.com/office/drawing/2014/main" id="{FA12E2DE-FA67-4BE0-82F7-D207531FFC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6" name="Rectangle 1056">
                <a:extLst>
                  <a:ext uri="{FF2B5EF4-FFF2-40B4-BE49-F238E27FC236}">
                    <a16:creationId xmlns:a16="http://schemas.microsoft.com/office/drawing/2014/main" id="{CCCEC0F0-7DB7-424D-9767-FC033D7B2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" name="Rectangle 1057">
                <a:extLst>
                  <a:ext uri="{FF2B5EF4-FFF2-40B4-BE49-F238E27FC236}">
                    <a16:creationId xmlns:a16="http://schemas.microsoft.com/office/drawing/2014/main" id="{D7B08D5E-A78E-49A1-BD04-DC335574B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8" name="Rectangle 1058">
                <a:extLst>
                  <a:ext uri="{FF2B5EF4-FFF2-40B4-BE49-F238E27FC236}">
                    <a16:creationId xmlns:a16="http://schemas.microsoft.com/office/drawing/2014/main" id="{8FFDFFC2-F256-4172-B1B7-160AB4E35D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" name="Rectangle 1059">
                <a:extLst>
                  <a:ext uri="{FF2B5EF4-FFF2-40B4-BE49-F238E27FC236}">
                    <a16:creationId xmlns:a16="http://schemas.microsoft.com/office/drawing/2014/main" id="{21552FFC-A863-4E2C-B799-F0C05452E6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" name="Rectangle 1060">
                <a:extLst>
                  <a:ext uri="{FF2B5EF4-FFF2-40B4-BE49-F238E27FC236}">
                    <a16:creationId xmlns:a16="http://schemas.microsoft.com/office/drawing/2014/main" id="{E726559D-AAFC-4BD5-971D-52CE5BB0F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" name="Rectangle 1061">
                <a:extLst>
                  <a:ext uri="{FF2B5EF4-FFF2-40B4-BE49-F238E27FC236}">
                    <a16:creationId xmlns:a16="http://schemas.microsoft.com/office/drawing/2014/main" id="{0DDCFF45-E648-4FA9-A337-58DA547A8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2" name="Rectangle 1062">
                <a:extLst>
                  <a:ext uri="{FF2B5EF4-FFF2-40B4-BE49-F238E27FC236}">
                    <a16:creationId xmlns:a16="http://schemas.microsoft.com/office/drawing/2014/main" id="{99184FEB-F69A-4A98-8B66-67944A985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3" name="Rectangle 1063">
                <a:extLst>
                  <a:ext uri="{FF2B5EF4-FFF2-40B4-BE49-F238E27FC236}">
                    <a16:creationId xmlns:a16="http://schemas.microsoft.com/office/drawing/2014/main" id="{97A45B75-E3E9-4202-BBB8-711CDFEE3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4" name="Rectangle 1064">
                <a:extLst>
                  <a:ext uri="{FF2B5EF4-FFF2-40B4-BE49-F238E27FC236}">
                    <a16:creationId xmlns:a16="http://schemas.microsoft.com/office/drawing/2014/main" id="{1BE0368A-35C1-42B6-8326-D045D5B19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1065">
                <a:extLst>
                  <a:ext uri="{FF2B5EF4-FFF2-40B4-BE49-F238E27FC236}">
                    <a16:creationId xmlns:a16="http://schemas.microsoft.com/office/drawing/2014/main" id="{52D3A2F1-CB63-4E1D-8318-C3F375C00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6" name="Rectangle 1066">
                <a:extLst>
                  <a:ext uri="{FF2B5EF4-FFF2-40B4-BE49-F238E27FC236}">
                    <a16:creationId xmlns:a16="http://schemas.microsoft.com/office/drawing/2014/main" id="{F496D61D-0FD0-46C3-91D8-64A8CD579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1067">
                <a:extLst>
                  <a:ext uri="{FF2B5EF4-FFF2-40B4-BE49-F238E27FC236}">
                    <a16:creationId xmlns:a16="http://schemas.microsoft.com/office/drawing/2014/main" id="{2826DAA6-D44A-4123-8C78-55B8A1355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8" name="Rectangle 1068">
                <a:extLst>
                  <a:ext uri="{FF2B5EF4-FFF2-40B4-BE49-F238E27FC236}">
                    <a16:creationId xmlns:a16="http://schemas.microsoft.com/office/drawing/2014/main" id="{80DFF7BF-740C-4A11-A2CF-5A711FB8E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" name="Rectangle 1069">
                <a:extLst>
                  <a:ext uri="{FF2B5EF4-FFF2-40B4-BE49-F238E27FC236}">
                    <a16:creationId xmlns:a16="http://schemas.microsoft.com/office/drawing/2014/main" id="{F264F74D-5E25-431D-90D2-6227C59CCF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0" name="Rectangle 1070">
                <a:extLst>
                  <a:ext uri="{FF2B5EF4-FFF2-40B4-BE49-F238E27FC236}">
                    <a16:creationId xmlns:a16="http://schemas.microsoft.com/office/drawing/2014/main" id="{7C795261-C0B4-476D-9EFF-CC8011217B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1071">
                <a:extLst>
                  <a:ext uri="{FF2B5EF4-FFF2-40B4-BE49-F238E27FC236}">
                    <a16:creationId xmlns:a16="http://schemas.microsoft.com/office/drawing/2014/main" id="{905218D6-8210-4196-A4A9-8A4B41B8C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" name="Rectangle 1072">
                <a:extLst>
                  <a:ext uri="{FF2B5EF4-FFF2-40B4-BE49-F238E27FC236}">
                    <a16:creationId xmlns:a16="http://schemas.microsoft.com/office/drawing/2014/main" id="{EECB3E57-2BBB-402A-A146-0D7873D34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1073">
                <a:extLst>
                  <a:ext uri="{FF2B5EF4-FFF2-40B4-BE49-F238E27FC236}">
                    <a16:creationId xmlns:a16="http://schemas.microsoft.com/office/drawing/2014/main" id="{A2E092C9-5527-41C8-85E6-F813E9D09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4" name="Rectangle 1074">
                <a:extLst>
                  <a:ext uri="{FF2B5EF4-FFF2-40B4-BE49-F238E27FC236}">
                    <a16:creationId xmlns:a16="http://schemas.microsoft.com/office/drawing/2014/main" id="{C17934FC-A818-431B-8CDC-A6E16B922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1075">
                <a:extLst>
                  <a:ext uri="{FF2B5EF4-FFF2-40B4-BE49-F238E27FC236}">
                    <a16:creationId xmlns:a16="http://schemas.microsoft.com/office/drawing/2014/main" id="{DAA77E36-0196-44E7-8E11-A06AFED31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6" name="Rectangle 1076">
                <a:extLst>
                  <a:ext uri="{FF2B5EF4-FFF2-40B4-BE49-F238E27FC236}">
                    <a16:creationId xmlns:a16="http://schemas.microsoft.com/office/drawing/2014/main" id="{A174FBEA-4BE0-4657-A4E3-52D9068CE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1077">
                <a:extLst>
                  <a:ext uri="{FF2B5EF4-FFF2-40B4-BE49-F238E27FC236}">
                    <a16:creationId xmlns:a16="http://schemas.microsoft.com/office/drawing/2014/main" id="{6286DEC4-B3F3-4611-8882-2A4187CCD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8" name="Rectangle 1078">
                <a:extLst>
                  <a:ext uri="{FF2B5EF4-FFF2-40B4-BE49-F238E27FC236}">
                    <a16:creationId xmlns:a16="http://schemas.microsoft.com/office/drawing/2014/main" id="{8DEF0B1D-D16C-410B-B4F5-95C15FA20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1079">
                <a:extLst>
                  <a:ext uri="{FF2B5EF4-FFF2-40B4-BE49-F238E27FC236}">
                    <a16:creationId xmlns:a16="http://schemas.microsoft.com/office/drawing/2014/main" id="{E93436ED-C36E-4F88-AAC2-4BCA1F936F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" name="Rectangle 1080">
                <a:extLst>
                  <a:ext uri="{FF2B5EF4-FFF2-40B4-BE49-F238E27FC236}">
                    <a16:creationId xmlns:a16="http://schemas.microsoft.com/office/drawing/2014/main" id="{04858516-453D-4E6C-852D-CAA60BF20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" name="Rectangle 1081">
                <a:extLst>
                  <a:ext uri="{FF2B5EF4-FFF2-40B4-BE49-F238E27FC236}">
                    <a16:creationId xmlns:a16="http://schemas.microsoft.com/office/drawing/2014/main" id="{BE1AD89B-53B9-4964-AA67-F4A183D96D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" name="Rectangle 1082">
                <a:extLst>
                  <a:ext uri="{FF2B5EF4-FFF2-40B4-BE49-F238E27FC236}">
                    <a16:creationId xmlns:a16="http://schemas.microsoft.com/office/drawing/2014/main" id="{5FE1FD15-3F01-446A-B288-D40302F9B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3" name="Rectangle 1083">
                <a:extLst>
                  <a:ext uri="{FF2B5EF4-FFF2-40B4-BE49-F238E27FC236}">
                    <a16:creationId xmlns:a16="http://schemas.microsoft.com/office/drawing/2014/main" id="{0CA0C43E-788E-4BC1-8AC5-8DEA536D01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4" name="Rectangle 1084">
                <a:extLst>
                  <a:ext uri="{FF2B5EF4-FFF2-40B4-BE49-F238E27FC236}">
                    <a16:creationId xmlns:a16="http://schemas.microsoft.com/office/drawing/2014/main" id="{CF690E96-F410-44B4-A9E9-408317AE17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5" name="Rectangle 1085">
                <a:extLst>
                  <a:ext uri="{FF2B5EF4-FFF2-40B4-BE49-F238E27FC236}">
                    <a16:creationId xmlns:a16="http://schemas.microsoft.com/office/drawing/2014/main" id="{6158C201-FD05-4637-A62E-146ABABB3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6" name="Rectangle 1086">
                <a:extLst>
                  <a:ext uri="{FF2B5EF4-FFF2-40B4-BE49-F238E27FC236}">
                    <a16:creationId xmlns:a16="http://schemas.microsoft.com/office/drawing/2014/main" id="{34BB6FDB-8F64-483E-935A-E1F5C7935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7" name="Rectangle 1087">
                <a:extLst>
                  <a:ext uri="{FF2B5EF4-FFF2-40B4-BE49-F238E27FC236}">
                    <a16:creationId xmlns:a16="http://schemas.microsoft.com/office/drawing/2014/main" id="{2029C26D-EE8F-43C6-A109-728C38CEA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6" name="Rectangle 1088">
              <a:extLst>
                <a:ext uri="{FF2B5EF4-FFF2-40B4-BE49-F238E27FC236}">
                  <a16:creationId xmlns:a16="http://schemas.microsoft.com/office/drawing/2014/main" id="{44715D1A-D6B4-4994-A1AC-A5512E5652C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1089">
              <a:extLst>
                <a:ext uri="{FF2B5EF4-FFF2-40B4-BE49-F238E27FC236}">
                  <a16:creationId xmlns:a16="http://schemas.microsoft.com/office/drawing/2014/main" id="{C788A2BE-D46B-4C2F-880B-80617569DA4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8" name="Rectangle 1090">
            <a:extLst>
              <a:ext uri="{FF2B5EF4-FFF2-40B4-BE49-F238E27FC236}">
                <a16:creationId xmlns:a16="http://schemas.microsoft.com/office/drawing/2014/main" id="{A3D6513A-80D5-45A7-BB99-B5A81DCF6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9283" name="Rectangle 1091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766888"/>
            <a:ext cx="7678737" cy="7620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84" name="Rectangle 109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Georgia" panose="02040502050405020303" pitchFamily="18" charset="0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9" name="Rectangle 1093">
            <a:extLst>
              <a:ext uri="{FF2B5EF4-FFF2-40B4-BE49-F238E27FC236}">
                <a16:creationId xmlns:a16="http://schemas.microsoft.com/office/drawing/2014/main" id="{8D470A2B-9F5C-429F-A0F2-7A847148979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" name="Rectangle 1094">
            <a:extLst>
              <a:ext uri="{FF2B5EF4-FFF2-40B4-BE49-F238E27FC236}">
                <a16:creationId xmlns:a16="http://schemas.microsoft.com/office/drawing/2014/main" id="{62503D77-42F1-45E6-85B0-A9EBFD1A71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71" name="Rectangle 1095">
            <a:extLst>
              <a:ext uri="{FF2B5EF4-FFF2-40B4-BE49-F238E27FC236}">
                <a16:creationId xmlns:a16="http://schemas.microsoft.com/office/drawing/2014/main" id="{A8AC8D16-61E4-4F4F-BA9A-DC6DDBAAD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CB56959-0B79-45FA-86ED-BC7903BDED7C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6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E400A800-3A2D-40E1-8F13-09494639F7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5EC2B78-1E3C-4C64-A76C-35581C4CB4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30415FFF-613B-4151-8B40-C259BBEA8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7D583-4688-41C1-91BD-D935F9D4F21A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85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862013"/>
            <a:ext cx="2039938" cy="5233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862013"/>
            <a:ext cx="5970587" cy="5233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CC40A6AD-F6B8-415C-BC58-573793B634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611B0E56-3D40-40D5-93D7-0588114926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FE42BE2D-8489-4466-8A76-B78A87673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13987-CBCB-4201-9AC7-548776DA893C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79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964C7B76-EBB5-49FE-824F-F6EF579E9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449C1BE1-F8F3-429C-B53E-E08D7F2FF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0BD6F8D5-F776-4E50-A5E6-BF7666C365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C43306-BC00-429E-BE53-3FFD6AC7A116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76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A4BFEAD9-FD98-4C8F-A9A1-794A88D308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F037E0-944C-4EA2-ADDB-AAC8A9573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57ADCBA0-AB32-424B-8722-ABE153E2B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4A4734-2F61-4946-B0C7-C2041D530479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66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6B8C2F60-C109-4AAA-9A1D-E8210BD94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366623FF-BC4B-46C1-AB6C-6890F266A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F7630383-82BD-4CC0-84F4-C33BF8542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FFA59-485F-4812-B7CC-47DF3CC06585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5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A6651B02-11CF-442A-B1D8-3AD7AE7F82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8">
            <a:extLst>
              <a:ext uri="{FF2B5EF4-FFF2-40B4-BE49-F238E27FC236}">
                <a16:creationId xmlns:a16="http://schemas.microsoft.com/office/drawing/2014/main" id="{1224B7F4-3729-4A30-A8B9-3DABBE58C7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9" name="Rectangle 69">
            <a:extLst>
              <a:ext uri="{FF2B5EF4-FFF2-40B4-BE49-F238E27FC236}">
                <a16:creationId xmlns:a16="http://schemas.microsoft.com/office/drawing/2014/main" id="{5CC28B57-4C9E-4840-8F3A-FFB298B9E1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AE8A0A-346D-497D-B7E9-98DAA6985C5C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4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7">
            <a:extLst>
              <a:ext uri="{FF2B5EF4-FFF2-40B4-BE49-F238E27FC236}">
                <a16:creationId xmlns:a16="http://schemas.microsoft.com/office/drawing/2014/main" id="{465D5056-A6D9-4D9A-B83D-89028C65FE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14273886-D861-4686-AA3A-4F6C4F1B6F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7D87FC8C-CFFA-4A11-9D1C-6A43DBEEC1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7EC5A-FED8-407D-8A80-E346C1D1E03F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54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>
            <a:extLst>
              <a:ext uri="{FF2B5EF4-FFF2-40B4-BE49-F238E27FC236}">
                <a16:creationId xmlns:a16="http://schemas.microsoft.com/office/drawing/2014/main" id="{90A4CAD2-9EC0-4432-9DFB-6970C842C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CAD1E7E6-9B84-4921-AF56-FDCDB4B4B8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4BAD9155-A160-4C1B-8717-F2034E0614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0B7F1-1CEF-498D-83E1-0E6F89DBAF01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589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E82ACE1E-0402-433E-B729-E8B8B9B7B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4DE9BB4D-C49D-4A14-8D09-DF3CF704CA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6C0CC925-4CD3-401A-A3E6-756F4C208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14BE71-3A73-452E-94D7-D9EADC30747A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70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3B15AAD0-B2E2-466C-9E0F-1ACE8153C6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8">
            <a:extLst>
              <a:ext uri="{FF2B5EF4-FFF2-40B4-BE49-F238E27FC236}">
                <a16:creationId xmlns:a16="http://schemas.microsoft.com/office/drawing/2014/main" id="{507C7523-B6B9-487B-ACC3-6EDE3A006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2EB97360-1694-48E1-BA35-3F2B9AEF7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6AA99-A8DB-4966-8C34-6799E14CCCD3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87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F08E3A2-5991-479A-A3A5-D059E55C9ED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FFC0014A-0D97-4AD6-A27B-F8838B1036E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C9DFFF56-233F-43FB-B514-EEDE7E11699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4" name="Rectangle 5">
              <a:extLst>
                <a:ext uri="{FF2B5EF4-FFF2-40B4-BE49-F238E27FC236}">
                  <a16:creationId xmlns:a16="http://schemas.microsoft.com/office/drawing/2014/main" id="{57DFB1B6-98B5-4CA2-8DA7-3D6AFECAD09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5" name="Rectangle 6">
              <a:extLst>
                <a:ext uri="{FF2B5EF4-FFF2-40B4-BE49-F238E27FC236}">
                  <a16:creationId xmlns:a16="http://schemas.microsoft.com/office/drawing/2014/main" id="{E6659DC1-B3FD-4B23-B7F7-46B69516709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6" name="Rectangle 7">
              <a:extLst>
                <a:ext uri="{FF2B5EF4-FFF2-40B4-BE49-F238E27FC236}">
                  <a16:creationId xmlns:a16="http://schemas.microsoft.com/office/drawing/2014/main" id="{19CDD7D0-B3CC-48D2-ACF0-16D9FCCD987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Rectangle 8">
              <a:extLst>
                <a:ext uri="{FF2B5EF4-FFF2-40B4-BE49-F238E27FC236}">
                  <a16:creationId xmlns:a16="http://schemas.microsoft.com/office/drawing/2014/main" id="{D19C6E33-C62E-4864-B7B0-7109CFF598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8" name="Rectangle 9">
              <a:extLst>
                <a:ext uri="{FF2B5EF4-FFF2-40B4-BE49-F238E27FC236}">
                  <a16:creationId xmlns:a16="http://schemas.microsoft.com/office/drawing/2014/main" id="{45147B1A-2EAD-48D4-A43B-EFDCEEEBC2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9" name="Rectangle 10">
              <a:extLst>
                <a:ext uri="{FF2B5EF4-FFF2-40B4-BE49-F238E27FC236}">
                  <a16:creationId xmlns:a16="http://schemas.microsoft.com/office/drawing/2014/main" id="{35373CC0-3FE3-4195-B526-D0030618E26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0" name="Rectangle 11">
              <a:extLst>
                <a:ext uri="{FF2B5EF4-FFF2-40B4-BE49-F238E27FC236}">
                  <a16:creationId xmlns:a16="http://schemas.microsoft.com/office/drawing/2014/main" id="{09C254BC-8DC6-4FBD-8A5C-F98870A343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F792B0C6-714B-4802-943A-552A997660F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E989F183-0A08-47AC-B526-12B8C083D39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3" name="Rectangle 14">
              <a:extLst>
                <a:ext uri="{FF2B5EF4-FFF2-40B4-BE49-F238E27FC236}">
                  <a16:creationId xmlns:a16="http://schemas.microsoft.com/office/drawing/2014/main" id="{89AA520D-3EC6-4379-A787-6D8A13121D0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4" name="Rectangle 15">
              <a:extLst>
                <a:ext uri="{FF2B5EF4-FFF2-40B4-BE49-F238E27FC236}">
                  <a16:creationId xmlns:a16="http://schemas.microsoft.com/office/drawing/2014/main" id="{94CBF66A-2599-4BD0-88DD-849423C09C1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5" name="Rectangle 16">
              <a:extLst>
                <a:ext uri="{FF2B5EF4-FFF2-40B4-BE49-F238E27FC236}">
                  <a16:creationId xmlns:a16="http://schemas.microsoft.com/office/drawing/2014/main" id="{906FAB4C-8F68-4EEC-8E4D-A303C4C34CC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6" name="Rectangle 17">
              <a:extLst>
                <a:ext uri="{FF2B5EF4-FFF2-40B4-BE49-F238E27FC236}">
                  <a16:creationId xmlns:a16="http://schemas.microsoft.com/office/drawing/2014/main" id="{7F5585D2-8880-459A-B5AC-03EF71701A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7" name="Rectangle 18">
              <a:extLst>
                <a:ext uri="{FF2B5EF4-FFF2-40B4-BE49-F238E27FC236}">
                  <a16:creationId xmlns:a16="http://schemas.microsoft.com/office/drawing/2014/main" id="{10082118-3C09-4F74-B21F-42E477F063F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8" name="Rectangle 19">
              <a:extLst>
                <a:ext uri="{FF2B5EF4-FFF2-40B4-BE49-F238E27FC236}">
                  <a16:creationId xmlns:a16="http://schemas.microsoft.com/office/drawing/2014/main" id="{4EFF6C52-9AD2-43EC-A9EE-50CD91B24A6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9" name="Rectangle 20">
              <a:extLst>
                <a:ext uri="{FF2B5EF4-FFF2-40B4-BE49-F238E27FC236}">
                  <a16:creationId xmlns:a16="http://schemas.microsoft.com/office/drawing/2014/main" id="{9AA9CAB2-AA30-4139-A0E3-4BF2E77AAD1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0" name="Rectangle 21">
              <a:extLst>
                <a:ext uri="{FF2B5EF4-FFF2-40B4-BE49-F238E27FC236}">
                  <a16:creationId xmlns:a16="http://schemas.microsoft.com/office/drawing/2014/main" id="{C50D5470-C059-4A8A-ADC4-BFC438D4BB5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1" name="Rectangle 22">
              <a:extLst>
                <a:ext uri="{FF2B5EF4-FFF2-40B4-BE49-F238E27FC236}">
                  <a16:creationId xmlns:a16="http://schemas.microsoft.com/office/drawing/2014/main" id="{E2493F5A-1111-4B9D-BA4D-16AF4FBB182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2" name="Rectangle 23">
              <a:extLst>
                <a:ext uri="{FF2B5EF4-FFF2-40B4-BE49-F238E27FC236}">
                  <a16:creationId xmlns:a16="http://schemas.microsoft.com/office/drawing/2014/main" id="{4674FDCE-D169-4BAE-8E1D-23FCCE00081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3" name="Rectangle 24">
              <a:extLst>
                <a:ext uri="{FF2B5EF4-FFF2-40B4-BE49-F238E27FC236}">
                  <a16:creationId xmlns:a16="http://schemas.microsoft.com/office/drawing/2014/main" id="{A3FDB4AE-A63F-48F4-8591-1ACC8679E37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4" name="Rectangle 25">
              <a:extLst>
                <a:ext uri="{FF2B5EF4-FFF2-40B4-BE49-F238E27FC236}">
                  <a16:creationId xmlns:a16="http://schemas.microsoft.com/office/drawing/2014/main" id="{C42FBBEE-463F-43C6-A1E1-2BBE2704A5B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5" name="Rectangle 26">
              <a:extLst>
                <a:ext uri="{FF2B5EF4-FFF2-40B4-BE49-F238E27FC236}">
                  <a16:creationId xmlns:a16="http://schemas.microsoft.com/office/drawing/2014/main" id="{59EFBA08-1DE6-4885-A4F0-A5FC41D6BED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6" name="Rectangle 27">
              <a:extLst>
                <a:ext uri="{FF2B5EF4-FFF2-40B4-BE49-F238E27FC236}">
                  <a16:creationId xmlns:a16="http://schemas.microsoft.com/office/drawing/2014/main" id="{2A6C0E63-5F34-4C7B-A5E3-AE43760D875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7" name="Rectangle 28">
              <a:extLst>
                <a:ext uri="{FF2B5EF4-FFF2-40B4-BE49-F238E27FC236}">
                  <a16:creationId xmlns:a16="http://schemas.microsoft.com/office/drawing/2014/main" id="{1F77006F-519D-419F-A22A-EE2DFEE1A29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8" name="Rectangle 29">
              <a:extLst>
                <a:ext uri="{FF2B5EF4-FFF2-40B4-BE49-F238E27FC236}">
                  <a16:creationId xmlns:a16="http://schemas.microsoft.com/office/drawing/2014/main" id="{E3523AE7-EDED-4307-BA0F-414486D8B72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9" name="Rectangle 30">
              <a:extLst>
                <a:ext uri="{FF2B5EF4-FFF2-40B4-BE49-F238E27FC236}">
                  <a16:creationId xmlns:a16="http://schemas.microsoft.com/office/drawing/2014/main" id="{F0724A98-3552-4D4B-A57E-19B00C0B976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0" name="Rectangle 31">
              <a:extLst>
                <a:ext uri="{FF2B5EF4-FFF2-40B4-BE49-F238E27FC236}">
                  <a16:creationId xmlns:a16="http://schemas.microsoft.com/office/drawing/2014/main" id="{EADD2D0F-E0A3-462F-A958-AEF9D7466B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1" name="Rectangle 32">
              <a:extLst>
                <a:ext uri="{FF2B5EF4-FFF2-40B4-BE49-F238E27FC236}">
                  <a16:creationId xmlns:a16="http://schemas.microsoft.com/office/drawing/2014/main" id="{7361874F-1B57-4938-B1EF-55D73D47BDB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2" name="Rectangle 33">
              <a:extLst>
                <a:ext uri="{FF2B5EF4-FFF2-40B4-BE49-F238E27FC236}">
                  <a16:creationId xmlns:a16="http://schemas.microsoft.com/office/drawing/2014/main" id="{4E61B5E9-3619-4C05-95F1-EA7A30BB1A3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3" name="Rectangle 34">
              <a:extLst>
                <a:ext uri="{FF2B5EF4-FFF2-40B4-BE49-F238E27FC236}">
                  <a16:creationId xmlns:a16="http://schemas.microsoft.com/office/drawing/2014/main" id="{C48CC59A-404C-4038-8964-CDFE185C38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4" name="Rectangle 35">
              <a:extLst>
                <a:ext uri="{FF2B5EF4-FFF2-40B4-BE49-F238E27FC236}">
                  <a16:creationId xmlns:a16="http://schemas.microsoft.com/office/drawing/2014/main" id="{B56A1A84-EE81-48ED-98D9-99B99138F79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5" name="Rectangle 36">
              <a:extLst>
                <a:ext uri="{FF2B5EF4-FFF2-40B4-BE49-F238E27FC236}">
                  <a16:creationId xmlns:a16="http://schemas.microsoft.com/office/drawing/2014/main" id="{5E16B7BC-C301-48E6-93B1-DE7B33318DB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6" name="Rectangle 37">
              <a:extLst>
                <a:ext uri="{FF2B5EF4-FFF2-40B4-BE49-F238E27FC236}">
                  <a16:creationId xmlns:a16="http://schemas.microsoft.com/office/drawing/2014/main" id="{D5E4633D-9035-4368-BEC5-CA131C4F67C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7" name="Rectangle 38">
              <a:extLst>
                <a:ext uri="{FF2B5EF4-FFF2-40B4-BE49-F238E27FC236}">
                  <a16:creationId xmlns:a16="http://schemas.microsoft.com/office/drawing/2014/main" id="{6059FDB3-0D84-4CDF-B3EB-2C22276D7E0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8" name="Rectangle 39">
              <a:extLst>
                <a:ext uri="{FF2B5EF4-FFF2-40B4-BE49-F238E27FC236}">
                  <a16:creationId xmlns:a16="http://schemas.microsoft.com/office/drawing/2014/main" id="{9E6F7974-4D1F-4727-8C1D-DB852A4AE2F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9" name="Rectangle 40">
              <a:extLst>
                <a:ext uri="{FF2B5EF4-FFF2-40B4-BE49-F238E27FC236}">
                  <a16:creationId xmlns:a16="http://schemas.microsoft.com/office/drawing/2014/main" id="{901A1917-3EF7-45AB-BBCA-7701C39C013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0" name="Rectangle 41">
              <a:extLst>
                <a:ext uri="{FF2B5EF4-FFF2-40B4-BE49-F238E27FC236}">
                  <a16:creationId xmlns:a16="http://schemas.microsoft.com/office/drawing/2014/main" id="{F20C987D-C09C-4F5C-BC1C-617E27A4D59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1" name="Rectangle 42">
              <a:extLst>
                <a:ext uri="{FF2B5EF4-FFF2-40B4-BE49-F238E27FC236}">
                  <a16:creationId xmlns:a16="http://schemas.microsoft.com/office/drawing/2014/main" id="{41F3787B-291C-463D-BCD7-763BB85B2B8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2" name="Rectangle 43">
              <a:extLst>
                <a:ext uri="{FF2B5EF4-FFF2-40B4-BE49-F238E27FC236}">
                  <a16:creationId xmlns:a16="http://schemas.microsoft.com/office/drawing/2014/main" id="{F4F053EE-5D35-497E-B489-57786CFD1BC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3" name="Rectangle 44">
              <a:extLst>
                <a:ext uri="{FF2B5EF4-FFF2-40B4-BE49-F238E27FC236}">
                  <a16:creationId xmlns:a16="http://schemas.microsoft.com/office/drawing/2014/main" id="{DB52EE41-6346-4278-A08F-F6454228BB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4" name="Rectangle 45">
              <a:extLst>
                <a:ext uri="{FF2B5EF4-FFF2-40B4-BE49-F238E27FC236}">
                  <a16:creationId xmlns:a16="http://schemas.microsoft.com/office/drawing/2014/main" id="{A3AC3AC4-A13F-472F-9A39-08AB71F9358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5" name="Rectangle 46">
              <a:extLst>
                <a:ext uri="{FF2B5EF4-FFF2-40B4-BE49-F238E27FC236}">
                  <a16:creationId xmlns:a16="http://schemas.microsoft.com/office/drawing/2014/main" id="{07306B40-EE76-4C62-BC16-349B368B978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6" name="Rectangle 47">
              <a:extLst>
                <a:ext uri="{FF2B5EF4-FFF2-40B4-BE49-F238E27FC236}">
                  <a16:creationId xmlns:a16="http://schemas.microsoft.com/office/drawing/2014/main" id="{A6B2BA81-8FF3-4D72-A8B2-8DE96908A54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7" name="Rectangle 48">
              <a:extLst>
                <a:ext uri="{FF2B5EF4-FFF2-40B4-BE49-F238E27FC236}">
                  <a16:creationId xmlns:a16="http://schemas.microsoft.com/office/drawing/2014/main" id="{F5DD4BFF-F522-4127-B99B-13EC0E79C10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8" name="Rectangle 49">
              <a:extLst>
                <a:ext uri="{FF2B5EF4-FFF2-40B4-BE49-F238E27FC236}">
                  <a16:creationId xmlns:a16="http://schemas.microsoft.com/office/drawing/2014/main" id="{DE24AFB4-DAD1-4CA7-A06D-42DEBA1376D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9" name="Rectangle 50">
              <a:extLst>
                <a:ext uri="{FF2B5EF4-FFF2-40B4-BE49-F238E27FC236}">
                  <a16:creationId xmlns:a16="http://schemas.microsoft.com/office/drawing/2014/main" id="{60F97E3B-B9F5-4BE2-9613-A8699FC1796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0" name="Rectangle 51">
              <a:extLst>
                <a:ext uri="{FF2B5EF4-FFF2-40B4-BE49-F238E27FC236}">
                  <a16:creationId xmlns:a16="http://schemas.microsoft.com/office/drawing/2014/main" id="{9B89539B-4018-4DC7-9600-9902516DAFB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1" name="Rectangle 52">
              <a:extLst>
                <a:ext uri="{FF2B5EF4-FFF2-40B4-BE49-F238E27FC236}">
                  <a16:creationId xmlns:a16="http://schemas.microsoft.com/office/drawing/2014/main" id="{AE26BDE0-96D4-4250-B1BF-C6583E2636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2" name="Rectangle 53">
              <a:extLst>
                <a:ext uri="{FF2B5EF4-FFF2-40B4-BE49-F238E27FC236}">
                  <a16:creationId xmlns:a16="http://schemas.microsoft.com/office/drawing/2014/main" id="{ECECB273-B230-4143-9C8F-54F4D9C6335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3" name="Rectangle 54">
              <a:extLst>
                <a:ext uri="{FF2B5EF4-FFF2-40B4-BE49-F238E27FC236}">
                  <a16:creationId xmlns:a16="http://schemas.microsoft.com/office/drawing/2014/main" id="{18FF76D4-3B7D-467E-BEB2-C388914C04F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4" name="Rectangle 55">
              <a:extLst>
                <a:ext uri="{FF2B5EF4-FFF2-40B4-BE49-F238E27FC236}">
                  <a16:creationId xmlns:a16="http://schemas.microsoft.com/office/drawing/2014/main" id="{134195AE-AD77-47A9-9DB6-DAD76F14DA4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5" name="Rectangle 56">
              <a:extLst>
                <a:ext uri="{FF2B5EF4-FFF2-40B4-BE49-F238E27FC236}">
                  <a16:creationId xmlns:a16="http://schemas.microsoft.com/office/drawing/2014/main" id="{73EF8E5E-285A-4951-8D0F-80899AB0223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6" name="Rectangle 57">
              <a:extLst>
                <a:ext uri="{FF2B5EF4-FFF2-40B4-BE49-F238E27FC236}">
                  <a16:creationId xmlns:a16="http://schemas.microsoft.com/office/drawing/2014/main" id="{38CF7D75-09BE-41FF-82E3-41E3A3EBE38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7" name="Rectangle 58">
              <a:extLst>
                <a:ext uri="{FF2B5EF4-FFF2-40B4-BE49-F238E27FC236}">
                  <a16:creationId xmlns:a16="http://schemas.microsoft.com/office/drawing/2014/main" id="{F80D5DD3-3AC5-4B0E-9950-039E69ED23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8" name="Rectangle 59">
              <a:extLst>
                <a:ext uri="{FF2B5EF4-FFF2-40B4-BE49-F238E27FC236}">
                  <a16:creationId xmlns:a16="http://schemas.microsoft.com/office/drawing/2014/main" id="{5AF97224-4F3C-4E09-928A-4CFED75E817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9" name="Rectangle 60">
              <a:extLst>
                <a:ext uri="{FF2B5EF4-FFF2-40B4-BE49-F238E27FC236}">
                  <a16:creationId xmlns:a16="http://schemas.microsoft.com/office/drawing/2014/main" id="{17A62526-6132-4F2D-8B38-41ED927620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0" name="Rectangle 61">
              <a:extLst>
                <a:ext uri="{FF2B5EF4-FFF2-40B4-BE49-F238E27FC236}">
                  <a16:creationId xmlns:a16="http://schemas.microsoft.com/office/drawing/2014/main" id="{E3FB82C8-631E-4C24-8BF5-D7B39E7EFEF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1" name="Rectangle 62">
              <a:extLst>
                <a:ext uri="{FF2B5EF4-FFF2-40B4-BE49-F238E27FC236}">
                  <a16:creationId xmlns:a16="http://schemas.microsoft.com/office/drawing/2014/main" id="{54B5E1F5-1BFC-4D6D-B1BA-DBEA04F3AD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2" name="Rectangle 63">
              <a:extLst>
                <a:ext uri="{FF2B5EF4-FFF2-40B4-BE49-F238E27FC236}">
                  <a16:creationId xmlns:a16="http://schemas.microsoft.com/office/drawing/2014/main" id="{78B23840-0889-4A2C-80F6-B0AB80D789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3" name="Rectangle 64">
              <a:extLst>
                <a:ext uri="{FF2B5EF4-FFF2-40B4-BE49-F238E27FC236}">
                  <a16:creationId xmlns:a16="http://schemas.microsoft.com/office/drawing/2014/main" id="{5D45022D-6DC5-4E36-89A8-E16FF86EF999}"/>
                </a:ext>
              </a:extLst>
            </p:cNvPr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027" name="Rectangle 65">
            <a:extLst>
              <a:ext uri="{FF2B5EF4-FFF2-40B4-BE49-F238E27FC236}">
                <a16:creationId xmlns:a16="http://schemas.microsoft.com/office/drawing/2014/main" id="{34FEA390-3C46-4C17-8F7A-E41BC1BB43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862013"/>
            <a:ext cx="8162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6">
            <a:extLst>
              <a:ext uri="{FF2B5EF4-FFF2-40B4-BE49-F238E27FC236}">
                <a16:creationId xmlns:a16="http://schemas.microsoft.com/office/drawing/2014/main" id="{8591B4E6-C9F4-48FA-B5E2-CC04681B1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59" name="Rectangle 67">
            <a:extLst>
              <a:ext uri="{FF2B5EF4-FFF2-40B4-BE49-F238E27FC236}">
                <a16:creationId xmlns:a16="http://schemas.microsoft.com/office/drawing/2014/main" id="{BF8B44E9-C504-422C-BE93-F37302910D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60" name="Rectangle 68">
            <a:extLst>
              <a:ext uri="{FF2B5EF4-FFF2-40B4-BE49-F238E27FC236}">
                <a16:creationId xmlns:a16="http://schemas.microsoft.com/office/drawing/2014/main" id="{F348FDD3-4409-412C-B5F2-E6E9B142E0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r>
              <a:rPr lang="en-US" altLang="en-US"/>
              <a:t>Forgive for Good- Frederic Luskin, Ph.D. </a:t>
            </a:r>
          </a:p>
        </p:txBody>
      </p:sp>
      <p:sp>
        <p:nvSpPr>
          <p:cNvPr id="8261" name="Rectangle 69">
            <a:extLst>
              <a:ext uri="{FF2B5EF4-FFF2-40B4-BE49-F238E27FC236}">
                <a16:creationId xmlns:a16="http://schemas.microsoft.com/office/drawing/2014/main" id="{87C45361-1D6A-414E-9ACD-3BA84DD8B6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AD4F2AD-F7C5-4E15-B89E-712A7111CD16}" type="slidenum">
              <a:rPr lang="en-US" altLang="en-US"/>
              <a:pPr/>
              <a:t>‹Nº›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 panose="020405020504050203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Georgia" panose="02040502050405020303" pitchFamily="18" charset="0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Georgia" panose="02040502050405020303" pitchFamily="18" charset="0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F7A8EB4-7A6F-45AE-8FDD-75B7E0D140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498600"/>
            <a:ext cx="7678738" cy="1016000"/>
          </a:xfrm>
        </p:spPr>
        <p:txBody>
          <a:bodyPr/>
          <a:lstStyle/>
          <a:p>
            <a:pPr eaLnBrk="1" hangingPunct="1"/>
            <a:r>
              <a:rPr lang="en-US" altLang="en-US" sz="6000" b="1" dirty="0"/>
              <a:t>Perdonar es sanar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E79AFAB-4DF4-4E54-98A6-E569513A8F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29000" y="2786063"/>
            <a:ext cx="4953000" cy="3114675"/>
          </a:xfrm>
        </p:spPr>
        <p:txBody>
          <a:bodyPr/>
          <a:lstStyle/>
          <a:p>
            <a:pPr eaLnBrk="1" hangingPunct="1"/>
            <a:r>
              <a:rPr lang="en-US" altLang="en-US" b="1" dirty="0"/>
              <a:t>Una fórmula comprobada para la salud y Felicidad </a:t>
            </a:r>
          </a:p>
          <a:p>
            <a:pPr eaLnBrk="1" hangingPunct="1"/>
            <a:r>
              <a:rPr lang="en-US" altLang="en-US" b="1" dirty="0"/>
              <a:t>(Harper One, 2002) </a:t>
            </a:r>
          </a:p>
          <a:p>
            <a:pPr eaLnBrk="1" hangingPunct="1"/>
            <a:r>
              <a:rPr lang="en-US" altLang="en-US" b="1" dirty="0"/>
              <a:t>Fred Luskin, Ph.D. </a:t>
            </a:r>
          </a:p>
        </p:txBody>
      </p:sp>
      <p:sp>
        <p:nvSpPr>
          <p:cNvPr id="5124" name="Footer Placeholder 1">
            <a:extLst>
              <a:ext uri="{FF2B5EF4-FFF2-40B4-BE49-F238E27FC236}">
                <a16:creationId xmlns:a16="http://schemas.microsoft.com/office/drawing/2014/main" id="{6B0B18AC-0B03-4BB5-ACBA-97F3DE43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  <p:extLst>
      <p:ext uri="{BB962C8B-B14F-4D97-AF65-F5344CB8AC3E}">
        <p14:creationId xmlns:p14="http://schemas.microsoft.com/office/powerpoint/2010/main" val="162761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E3A2E01-E98A-40AE-B13C-15E6F6DA2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Los </a:t>
            </a:r>
            <a:r>
              <a:rPr lang="en-US" altLang="en-US" b="1" dirty="0" err="1">
                <a:cs typeface="Times New Roman" panose="02020603050405020304" pitchFamily="18" charset="0"/>
              </a:rPr>
              <a:t>estudios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revelan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CE524A3-F4F2-442D-B167-0AB4D8F929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Las personas que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perdonan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reportan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menos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problemas</a:t>
            </a:r>
            <a:r>
              <a:rPr lang="en-US" altLang="en-US" sz="3600" b="1" dirty="0">
                <a:cs typeface="Times New Roman" panose="02020603050405020304" pitchFamily="18" charset="0"/>
              </a:rPr>
              <a:t> de salud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lleva</a:t>
            </a:r>
            <a:r>
              <a:rPr lang="en-US" altLang="en-US" sz="3600" b="1" dirty="0">
                <a:cs typeface="Times New Roman" panose="02020603050405020304" pitchFamily="18" charset="0"/>
              </a:rPr>
              <a:t> 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tener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menos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estrés</a:t>
            </a:r>
            <a:endParaRPr lang="en-US" altLang="en-US" dirty="0"/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0A6DF2-CE67-4DF2-8DF5-B0E83ABC1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F69D0A7-337C-4CAB-8E6C-9FA0B324D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Los </a:t>
            </a:r>
            <a:r>
              <a:rPr lang="en-US" altLang="en-US" b="1" dirty="0" err="1">
                <a:cs typeface="Times New Roman" panose="02020603050405020304" pitchFamily="18" charset="0"/>
              </a:rPr>
              <a:t>estudios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revelan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0BBE994-15F1-4742-8309-13A47D38B3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 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lleva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experimentar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síntomas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físicos</a:t>
            </a:r>
            <a:r>
              <a:rPr lang="en-US" altLang="en-US" b="1" dirty="0">
                <a:cs typeface="Times New Roman" panose="02020603050405020304" pitchFamily="18" charset="0"/>
              </a:rPr>
              <a:t> por </a:t>
            </a:r>
            <a:r>
              <a:rPr lang="en-US" altLang="en-US" b="1" dirty="0" err="1">
                <a:cs typeface="Times New Roman" panose="02020603050405020304" pitchFamily="18" charset="0"/>
              </a:rPr>
              <a:t>estrés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lvl="1" eaLnBrk="1" hangingPunct="1"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Por </a:t>
            </a:r>
            <a:r>
              <a:rPr lang="en-US" altLang="en-US" b="1" dirty="0" err="1">
                <a:cs typeface="Times New Roman" panose="02020603050405020304" pitchFamily="18" charset="0"/>
              </a:rPr>
              <a:t>ejemplo</a:t>
            </a:r>
            <a:r>
              <a:rPr lang="en-US" altLang="en-US" b="1" dirty="0"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cs typeface="Times New Roman" panose="02020603050405020304" pitchFamily="18" charset="0"/>
              </a:rPr>
              <a:t>ansiedad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ataques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pánico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no </a:t>
            </a:r>
            <a:r>
              <a:rPr lang="en-US" altLang="en-US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puede</a:t>
            </a:r>
            <a:r>
              <a:rPr lang="en-US" altLang="en-US" b="1" dirty="0">
                <a:cs typeface="Times New Roman" panose="02020603050405020304" pitchFamily="18" charset="0"/>
              </a:rPr>
              <a:t> ser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importante</a:t>
            </a:r>
            <a:r>
              <a:rPr lang="en-US" altLang="en-US" b="1" dirty="0">
                <a:cs typeface="Times New Roman" panose="02020603050405020304" pitchFamily="18" charset="0"/>
              </a:rPr>
              <a:t> que la </a:t>
            </a:r>
            <a:r>
              <a:rPr lang="en-US" altLang="en-US" b="1" dirty="0" err="1">
                <a:cs typeface="Times New Roman" panose="02020603050405020304" pitchFamily="18" charset="0"/>
              </a:rPr>
              <a:t>hostilidad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como</a:t>
            </a:r>
            <a:r>
              <a:rPr lang="en-US" altLang="en-US" b="1" dirty="0">
                <a:cs typeface="Times New Roman" panose="02020603050405020304" pitchFamily="18" charset="0"/>
              </a:rPr>
              <a:t> factor de </a:t>
            </a:r>
            <a:r>
              <a:rPr lang="en-US" altLang="en-US" b="1" dirty="0" err="1">
                <a:cs typeface="Times New Roman" panose="02020603050405020304" pitchFamily="18" charset="0"/>
              </a:rPr>
              <a:t>riesgo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ataque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cardiaco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16388" name="Footer Placeholder 1">
            <a:extLst>
              <a:ext uri="{FF2B5EF4-FFF2-40B4-BE49-F238E27FC236}">
                <a16:creationId xmlns:a16="http://schemas.microsoft.com/office/drawing/2014/main" id="{CE3E2786-5E33-435D-945E-F05E45E5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86E7CB3-D71E-442F-A9E1-E5863CE86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Los </a:t>
            </a:r>
            <a:r>
              <a:rPr lang="en-US" altLang="en-US" b="1" dirty="0" err="1">
                <a:cs typeface="Times New Roman" panose="02020603050405020304" pitchFamily="18" charset="0"/>
              </a:rPr>
              <a:t>estudios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revelan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7E64CC6-23E4-4C3C-90DA-185C30173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110538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Las personas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culpan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otras</a:t>
            </a:r>
            <a:r>
              <a:rPr lang="en-US" altLang="en-US" sz="2800" b="1" dirty="0">
                <a:cs typeface="Times New Roman" panose="02020603050405020304" pitchFamily="18" charset="0"/>
              </a:rPr>
              <a:t> por sus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problemas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tienen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incidencia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condiciones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como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enfermedades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cardiovasculares</a:t>
            </a:r>
            <a:r>
              <a:rPr lang="en-US" altLang="en-US" sz="2800" b="1" dirty="0">
                <a:cs typeface="Times New Roman" panose="02020603050405020304" pitchFamily="18" charset="0"/>
              </a:rPr>
              <a:t> o cancer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Las personas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imaginan</a:t>
            </a:r>
            <a:r>
              <a:rPr lang="en-US" altLang="en-US" sz="2800" b="1" dirty="0">
                <a:cs typeface="Times New Roman" panose="02020603050405020304" pitchFamily="18" charset="0"/>
              </a:rPr>
              <a:t> no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demuestran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cambios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negativos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presión</a:t>
            </a:r>
            <a:r>
              <a:rPr lang="en-US" altLang="en-US" sz="2800" b="1" dirty="0">
                <a:cs typeface="Times New Roman" panose="02020603050405020304" pitchFamily="18" charset="0"/>
              </a:rPr>
              <a:t> arterial, tension muscular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respuesta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inmune</a:t>
            </a:r>
            <a:r>
              <a:rPr lang="en-US" altLang="en-US" sz="2800" b="1" dirty="0">
                <a:cs typeface="Times New Roman" panose="02020603050405020304" pitchFamily="18" charset="0"/>
              </a:rPr>
              <a:t>.</a:t>
            </a:r>
            <a:endParaRPr lang="en-US" altLang="en-US" sz="2800" dirty="0"/>
          </a:p>
        </p:txBody>
      </p:sp>
      <p:sp>
        <p:nvSpPr>
          <p:cNvPr id="17412" name="Footer Placeholder 1">
            <a:extLst>
              <a:ext uri="{FF2B5EF4-FFF2-40B4-BE49-F238E27FC236}">
                <a16:creationId xmlns:a16="http://schemas.microsoft.com/office/drawing/2014/main" id="{6E74FEE1-9307-4F3F-9D06-EC31E888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C74A3A1-1637-4B57-A3F4-676F91B922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Los </a:t>
            </a:r>
            <a:r>
              <a:rPr lang="en-US" altLang="en-US" b="1" dirty="0" err="1">
                <a:cs typeface="Times New Roman" panose="02020603050405020304" pitchFamily="18" charset="0"/>
              </a:rPr>
              <a:t>estudios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revelan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B0D4B46-B452-4A47-9DFF-AB365856F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Las personas que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imaginan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perdonando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ofensor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notan</a:t>
            </a:r>
            <a:r>
              <a:rPr lang="en-US" altLang="en-US" sz="2800" b="1" dirty="0">
                <a:cs typeface="Times New Roman" panose="02020603050405020304" pitchFamily="18" charset="0"/>
              </a:rPr>
              <a:t> una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mejora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inmediata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sistema</a:t>
            </a:r>
            <a:r>
              <a:rPr lang="en-US" altLang="en-US" sz="2800" b="1" dirty="0">
                <a:cs typeface="Times New Roman" panose="02020603050405020304" pitchFamily="18" charset="0"/>
              </a:rPr>
              <a:t> cardiovascular, muscular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nervioso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¡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Incluso</a:t>
            </a:r>
            <a:r>
              <a:rPr lang="en-US" altLang="en-US" sz="2800" b="1" dirty="0">
                <a:cs typeface="Times New Roman" panose="02020603050405020304" pitchFamily="18" charset="0"/>
              </a:rPr>
              <a:t> las personas con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pérdidas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devastadoras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pueden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aprender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sentise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mejor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psicológica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emocionalmente</a:t>
            </a:r>
            <a:r>
              <a:rPr lang="en-US" altLang="en-US" sz="2800" b="1" dirty="0">
                <a:cs typeface="Times New Roman" panose="02020603050405020304" pitchFamily="18" charset="0"/>
              </a:rPr>
              <a:t>!</a:t>
            </a:r>
            <a:endParaRPr lang="en-US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18436" name="Footer Placeholder 1">
            <a:extLst>
              <a:ext uri="{FF2B5EF4-FFF2-40B4-BE49-F238E27FC236}">
                <a16:creationId xmlns:a16="http://schemas.microsoft.com/office/drawing/2014/main" id="{3E898E46-3929-4A8D-A500-ED101A8FF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D51B053-044E-47A6-A8D7-14AFE320F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8162925" cy="762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Creando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endParaRPr lang="en-US" altLang="en-US" b="1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FE5A61A-6B18-4633-9745-D2A2AD570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Las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ofensas</a:t>
            </a:r>
            <a:r>
              <a:rPr lang="en-US" altLang="en-US" sz="2800" b="1" dirty="0">
                <a:cs typeface="Times New Roman" panose="02020603050405020304" pitchFamily="18" charset="0"/>
              </a:rPr>
              <a:t>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forman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2800" b="1" dirty="0">
                <a:cs typeface="Times New Roman" panose="02020603050405020304" pitchFamily="18" charset="0"/>
              </a:rPr>
              <a:t> las personas son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incapaces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lidiar</a:t>
            </a:r>
            <a:r>
              <a:rPr lang="en-US" altLang="en-US" sz="2800" b="1" dirty="0">
                <a:cs typeface="Times New Roman" panose="02020603050405020304" pitchFamily="18" charset="0"/>
              </a:rPr>
              <a:t> de forma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satisfactoria</a:t>
            </a:r>
            <a:r>
              <a:rPr lang="en-US" altLang="en-US" sz="2800" b="1" dirty="0">
                <a:cs typeface="Times New Roman" panose="02020603050405020304" pitchFamily="18" charset="0"/>
              </a:rPr>
              <a:t> con no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recibir</a:t>
            </a:r>
            <a:r>
              <a:rPr lang="en-US" altLang="en-US" sz="2800" b="1" dirty="0">
                <a:cs typeface="Times New Roman" panose="02020603050405020304" pitchFamily="18" charset="0"/>
              </a:rPr>
              <a:t> lo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quieren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luego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brindan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mucho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espacio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sus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mentes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injusticia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Ese 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proceso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ofensa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atravesamos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incluso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decepción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tan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severa</a:t>
            </a:r>
            <a:r>
              <a:rPr lang="en-US" altLang="en-US" sz="2800" b="1" dirty="0">
                <a:cs typeface="Times New Roman" panose="02020603050405020304" pitchFamily="18" charset="0"/>
              </a:rPr>
              <a:t> y horrible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como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pérdida</a:t>
            </a:r>
            <a:r>
              <a:rPr lang="en-US" altLang="en-US" sz="2800" b="1" dirty="0">
                <a:cs typeface="Times New Roman" panose="02020603050405020304" pitchFamily="18" charset="0"/>
              </a:rPr>
              <a:t> de un ser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amado</a:t>
            </a:r>
            <a:endParaRPr lang="en-US" altLang="en-US" sz="2800" b="1" dirty="0"/>
          </a:p>
        </p:txBody>
      </p:sp>
      <p:sp>
        <p:nvSpPr>
          <p:cNvPr id="19460" name="Footer Placeholder 1">
            <a:extLst>
              <a:ext uri="{FF2B5EF4-FFF2-40B4-BE49-F238E27FC236}">
                <a16:creationId xmlns:a16="http://schemas.microsoft.com/office/drawing/2014/main" id="{2BD548DB-95C9-440F-A335-2406F30E9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2A279C5-D7C0-4A5C-8951-CDCA8C6BF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Creando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endParaRPr lang="en-US" altLang="en-US" b="1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A446875-4E60-4639-9998-4F475340C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mismo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proceso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injusticia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estar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esperando</a:t>
            </a:r>
            <a:r>
              <a:rPr lang="en-US" altLang="en-US" b="1" dirty="0">
                <a:cs typeface="Times New Roman" panose="02020603050405020304" pitchFamily="18" charset="0"/>
              </a:rPr>
              <a:t> un </a:t>
            </a:r>
            <a:r>
              <a:rPr lang="en-US" altLang="en-US" b="1" dirty="0" err="1">
                <a:cs typeface="Times New Roman" panose="02020603050405020304" pitchFamily="18" charset="0"/>
              </a:rPr>
              <a:t>momento</a:t>
            </a:r>
            <a:r>
              <a:rPr lang="en-US" altLang="en-US" b="1" dirty="0">
                <a:cs typeface="Times New Roman" panose="02020603050405020304" pitchFamily="18" charset="0"/>
              </a:rPr>
              <a:t> extra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fila del </a:t>
            </a:r>
            <a:r>
              <a:rPr lang="en-US" altLang="en-US" b="1" dirty="0" err="1">
                <a:cs typeface="Times New Roman" panose="02020603050405020304" pitchFamily="18" charset="0"/>
              </a:rPr>
              <a:t>supermercado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luchando</a:t>
            </a:r>
            <a:r>
              <a:rPr lang="en-US" altLang="en-US" b="1" dirty="0">
                <a:cs typeface="Times New Roman" panose="02020603050405020304" pitchFamily="18" charset="0"/>
              </a:rPr>
              <a:t> con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tráfico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estamos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tarde</a:t>
            </a:r>
            <a:r>
              <a:rPr lang="en-US" altLang="en-US" b="1" dirty="0">
                <a:cs typeface="Times New Roman" panose="02020603050405020304" pitchFamily="18" charset="0"/>
              </a:rPr>
              <a:t> para una </a:t>
            </a:r>
            <a:r>
              <a:rPr lang="en-US" altLang="en-US" b="1" dirty="0" err="1">
                <a:cs typeface="Times New Roman" panose="02020603050405020304" pitchFamily="18" charset="0"/>
              </a:rPr>
              <a:t>cita</a:t>
            </a:r>
            <a:r>
              <a:rPr lang="en-US" altLang="en-US" b="1" dirty="0">
                <a:cs typeface="Times New Roman" panose="02020603050405020304" pitchFamily="18" charset="0"/>
              </a:rPr>
              <a:t>, o </a:t>
            </a:r>
            <a:r>
              <a:rPr lang="en-US" altLang="en-US" b="1" dirty="0" err="1">
                <a:cs typeface="Times New Roman" panose="02020603050405020304" pitchFamily="18" charset="0"/>
              </a:rPr>
              <a:t>luchar</a:t>
            </a:r>
            <a:r>
              <a:rPr lang="en-US" altLang="en-US" b="1" dirty="0">
                <a:cs typeface="Times New Roman" panose="02020603050405020304" pitchFamily="18" charset="0"/>
              </a:rPr>
              <a:t> para </a:t>
            </a:r>
            <a:r>
              <a:rPr lang="en-US" altLang="en-US" b="1" dirty="0" err="1">
                <a:cs typeface="Times New Roman" panose="02020603050405020304" pitchFamily="18" charset="0"/>
              </a:rPr>
              <a:t>darle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sentido</a:t>
            </a:r>
            <a:r>
              <a:rPr lang="en-US" altLang="en-US" b="1" dirty="0">
                <a:cs typeface="Times New Roman" panose="02020603050405020304" pitchFamily="18" charset="0"/>
              </a:rPr>
              <a:t> a un </a:t>
            </a:r>
            <a:r>
              <a:rPr lang="en-US" altLang="en-US" b="1" dirty="0" err="1">
                <a:cs typeface="Times New Roman" panose="02020603050405020304" pitchFamily="18" charset="0"/>
              </a:rPr>
              <a:t>acto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aleatorio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violencia</a:t>
            </a:r>
            <a:endParaRPr lang="en-US" altLang="en-US" dirty="0"/>
          </a:p>
        </p:txBody>
      </p:sp>
      <p:sp>
        <p:nvSpPr>
          <p:cNvPr id="20484" name="Footer Placeholder 1">
            <a:extLst>
              <a:ext uri="{FF2B5EF4-FFF2-40B4-BE49-F238E27FC236}">
                <a16:creationId xmlns:a16="http://schemas.microsoft.com/office/drawing/2014/main" id="{36303CDE-9280-4843-9339-1A0B4DE78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8EF25A0-8F03-4E4B-B681-35E2807F6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075" y="838200"/>
            <a:ext cx="8162925" cy="7620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Tienes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r>
              <a:rPr lang="en-US" altLang="en-US" b="1" dirty="0"/>
              <a:t>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351A27E-268D-4B9A-9C57-95E26CE76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Hablas</a:t>
            </a:r>
            <a:r>
              <a:rPr lang="en-US" altLang="en-US" sz="2800" b="1" dirty="0">
                <a:cs typeface="Times New Roman" panose="02020603050405020304" pitchFamily="18" charset="0"/>
              </a:rPr>
              <a:t> una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otra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vez</a:t>
            </a:r>
            <a:r>
              <a:rPr lang="en-US" altLang="en-US" sz="2800" b="1" dirty="0">
                <a:cs typeface="Times New Roman" panose="02020603050405020304" pitchFamily="18" charset="0"/>
              </a:rPr>
              <a:t> de lo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pasó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Dejas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habite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muchas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veces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durante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día?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cansas</a:t>
            </a:r>
            <a:r>
              <a:rPr lang="en-US" altLang="en-US" sz="2800" b="1" dirty="0">
                <a:cs typeface="Times New Roman" panose="02020603050405020304" pitchFamily="18" charset="0"/>
              </a:rPr>
              <a:t> de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cantidad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tiempo</a:t>
            </a:r>
            <a:r>
              <a:rPr lang="en-US" altLang="en-US" sz="2800" b="1" dirty="0">
                <a:cs typeface="Times New Roman" panose="02020603050405020304" pitchFamily="18" charset="0"/>
              </a:rPr>
              <a:t> que le das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pensar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cosas</a:t>
            </a:r>
            <a:r>
              <a:rPr lang="en-US" altLang="en-US" sz="2800" b="1" dirty="0">
                <a:cs typeface="Times New Roman" panose="02020603050405020304" pitchFamily="18" charset="0"/>
              </a:rPr>
              <a:t> del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pasado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  <a:endParaRPr lang="en-US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21508" name="Footer Placeholder 1">
            <a:extLst>
              <a:ext uri="{FF2B5EF4-FFF2-40B4-BE49-F238E27FC236}">
                <a16:creationId xmlns:a16="http://schemas.microsoft.com/office/drawing/2014/main" id="{4F51ABF8-9FCD-4880-B36A-64EA76862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>
            <a:extLst>
              <a:ext uri="{FF2B5EF4-FFF2-40B4-BE49-F238E27FC236}">
                <a16:creationId xmlns:a16="http://schemas.microsoft.com/office/drawing/2014/main" id="{94255B30-074B-4B7D-ABBC-5C54018CC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Tienes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r>
              <a:rPr lang="en-US" altLang="en-US" b="1" dirty="0"/>
              <a:t>?</a:t>
            </a:r>
          </a:p>
        </p:txBody>
      </p:sp>
      <p:sp>
        <p:nvSpPr>
          <p:cNvPr id="22531" name="Rectangle 1027">
            <a:extLst>
              <a:ext uri="{FF2B5EF4-FFF2-40B4-BE49-F238E27FC236}">
                <a16:creationId xmlns:a16="http://schemas.microsoft.com/office/drawing/2014/main" id="{AF4FCD9F-698E-42F5-8EBC-EC537DE38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8110538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piensas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ofensa</a:t>
            </a:r>
            <a:r>
              <a:rPr lang="en-US" altLang="en-US" sz="2800" b="1" dirty="0">
                <a:cs typeface="Times New Roman" panose="02020603050405020304" pitchFamily="18" charset="0"/>
              </a:rPr>
              <a:t>, 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qué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tipo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intensidad</a:t>
            </a:r>
            <a:r>
              <a:rPr lang="en-US" altLang="en-US" sz="2800" b="1" dirty="0">
                <a:cs typeface="Times New Roman" panose="02020603050405020304" pitchFamily="18" charset="0"/>
              </a:rPr>
              <a:t> hay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ahí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¿Le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prestas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atención</a:t>
            </a:r>
            <a:r>
              <a:rPr lang="en-US" altLang="en-US" sz="2800" b="1" dirty="0">
                <a:cs typeface="Times New Roman" panose="02020603050405020304" pitchFamily="18" charset="0"/>
              </a:rPr>
              <a:t> a las personas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hirieron</a:t>
            </a:r>
            <a:r>
              <a:rPr lang="en-US" altLang="en-US" sz="2800" b="1" dirty="0">
                <a:cs typeface="Times New Roman" panose="02020603050405020304" pitchFamily="18" charset="0"/>
              </a:rPr>
              <a:t> o que has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perdido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vez</a:t>
            </a:r>
            <a:r>
              <a:rPr lang="en-US" altLang="en-US" sz="2800" b="1" dirty="0">
                <a:cs typeface="Times New Roman" panose="02020603050405020304" pitchFamily="18" charset="0"/>
              </a:rPr>
              <a:t> de ser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agradecido</a:t>
            </a:r>
            <a:r>
              <a:rPr lang="en-US" altLang="en-US" sz="2800" b="1" dirty="0">
                <a:cs typeface="Times New Roman" panose="02020603050405020304" pitchFamily="18" charset="0"/>
              </a:rPr>
              <a:t> por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aquellos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aman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  <a:endParaRPr lang="en-US" altLang="en-US" sz="2800" dirty="0"/>
          </a:p>
        </p:txBody>
      </p:sp>
      <p:sp>
        <p:nvSpPr>
          <p:cNvPr id="22532" name="Footer Placeholder 1">
            <a:extLst>
              <a:ext uri="{FF2B5EF4-FFF2-40B4-BE49-F238E27FC236}">
                <a16:creationId xmlns:a16="http://schemas.microsoft.com/office/drawing/2014/main" id="{50C600B5-D86F-4170-B640-6DD2C5CB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E86C83D-B0B0-4B12-ABFA-030C96C0C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Tienes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r>
              <a:rPr lang="en-US" altLang="en-US" b="1" dirty="0"/>
              <a:t>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F6DBA9A-C7BB-4D54-A25F-05C0226479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Cuánto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tiempo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energía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gastar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enfocándote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herida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¿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Piensas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situación</a:t>
            </a:r>
            <a:r>
              <a:rPr lang="en-US" altLang="en-US" sz="2800" b="1" dirty="0">
                <a:cs typeface="Times New Roman" panose="02020603050405020304" pitchFamily="18" charset="0"/>
              </a:rPr>
              <a:t> dolorosa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2800" b="1" dirty="0">
                <a:cs typeface="Times New Roman" panose="02020603050405020304" pitchFamily="18" charset="0"/>
              </a:rPr>
              <a:t> de lo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piensas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cosas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2800" b="1" dirty="0">
                <a:cs typeface="Times New Roman" panose="02020603050405020304" pitchFamily="18" charset="0"/>
              </a:rPr>
              <a:t> que son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buenas</a:t>
            </a:r>
            <a:r>
              <a:rPr lang="en-US" altLang="en-US" sz="2800" b="1" dirty="0"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556" name="Footer Placeholder 1">
            <a:extLst>
              <a:ext uri="{FF2B5EF4-FFF2-40B4-BE49-F238E27FC236}">
                <a16:creationId xmlns:a16="http://schemas.microsoft.com/office/drawing/2014/main" id="{03757A21-B066-40F3-B40E-6EBD3157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E642E48-9A3E-48B8-B1A2-45FC22C58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Tienes</a:t>
            </a:r>
            <a:r>
              <a:rPr lang="en-US" altLang="en-US" b="1" dirty="0"/>
              <a:t> una </a:t>
            </a:r>
            <a:r>
              <a:rPr lang="en-US" altLang="en-US" b="1" dirty="0" err="1"/>
              <a:t>ofensa</a:t>
            </a:r>
            <a:r>
              <a:rPr lang="en-US" altLang="en-US" b="1" dirty="0"/>
              <a:t>?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0F1DE2E-2245-4BA8-B130-CDD621CA3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Si la </a:t>
            </a:r>
            <a:r>
              <a:rPr lang="en-US" altLang="en-US" b="1" dirty="0" err="1">
                <a:cs typeface="Times New Roman" panose="02020603050405020304" pitchFamily="18" charset="0"/>
              </a:rPr>
              <a:t>respuesta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sí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cualquiera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estas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preguntas</a:t>
            </a:r>
            <a:r>
              <a:rPr lang="en-US" altLang="en-US" b="1" dirty="0">
                <a:cs typeface="Times New Roman" panose="02020603050405020304" pitchFamily="18" charset="0"/>
              </a:rPr>
              <a:t>, has </a:t>
            </a:r>
            <a:r>
              <a:rPr lang="en-US" altLang="en-US" b="1" dirty="0" err="1">
                <a:cs typeface="Times New Roman" panose="02020603050405020304" pitchFamily="18" charset="0"/>
              </a:rPr>
              <a:t>construido</a:t>
            </a:r>
            <a:r>
              <a:rPr lang="en-US" altLang="en-US" b="1" dirty="0">
                <a:cs typeface="Times New Roman" panose="02020603050405020304" pitchFamily="18" charset="0"/>
              </a:rPr>
              <a:t> una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está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ocupando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mucho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espacio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mente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Tú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aprender</a:t>
            </a:r>
            <a:r>
              <a:rPr lang="en-US" altLang="en-US" b="1" dirty="0">
                <a:cs typeface="Times New Roman" panose="02020603050405020304" pitchFamily="18" charset="0"/>
              </a:rPr>
              <a:t> a “Perdonar para Sanar”</a:t>
            </a:r>
            <a:endParaRPr lang="en-US" altLang="en-US" dirty="0"/>
          </a:p>
        </p:txBody>
      </p:sp>
      <p:sp>
        <p:nvSpPr>
          <p:cNvPr id="24580" name="Footer Placeholder 1">
            <a:extLst>
              <a:ext uri="{FF2B5EF4-FFF2-40B4-BE49-F238E27FC236}">
                <a16:creationId xmlns:a16="http://schemas.microsoft.com/office/drawing/2014/main" id="{879CC4C4-84D8-460C-B51B-888532C95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25A3326-A3CA-44D5-B0F2-18DC8C05B8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Qué</a:t>
            </a:r>
            <a:r>
              <a:rPr lang="en-US" altLang="en-US" b="1" dirty="0"/>
              <a:t> es </a:t>
            </a:r>
            <a:r>
              <a:rPr lang="en-US" altLang="en-US" b="1" dirty="0" err="1"/>
              <a:t>el</a:t>
            </a:r>
            <a:r>
              <a:rPr lang="en-US" altLang="en-US" b="1" dirty="0"/>
              <a:t> </a:t>
            </a:r>
            <a:r>
              <a:rPr lang="en-US" altLang="en-US" b="1" dirty="0" err="1"/>
              <a:t>perdón</a:t>
            </a:r>
            <a:r>
              <a:rPr lang="en-US" altLang="en-US" b="1" dirty="0"/>
              <a:t>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33C3F14-7DF4-43A8-AA29-11AA27586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un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sentimiento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paz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para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</a:t>
            </a:r>
            <a:r>
              <a:rPr lang="en-US" altLang="en-US" sz="2800" b="1" dirty="0">
                <a:cs typeface="Times New Roman" panose="02020603050405020304" pitchFamily="18" charset="0"/>
              </a:rPr>
              <a:t>, no para la persona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ofendió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retomar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poder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toma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sz="2800" b="1" dirty="0">
                <a:cs typeface="Times New Roman" panose="02020603050405020304" pitchFamily="18" charset="0"/>
              </a:rPr>
              <a:t> por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cómo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sientes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sanación</a:t>
            </a:r>
            <a:endParaRPr lang="en-US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6148" name="Footer Placeholder 1">
            <a:extLst>
              <a:ext uri="{FF2B5EF4-FFF2-40B4-BE49-F238E27FC236}">
                <a16:creationId xmlns:a16="http://schemas.microsoft.com/office/drawing/2014/main" id="{78C1FD61-0826-45AA-ADBA-485432CB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  <p:extLst>
      <p:ext uri="{BB962C8B-B14F-4D97-AF65-F5344CB8AC3E}">
        <p14:creationId xmlns:p14="http://schemas.microsoft.com/office/powerpoint/2010/main" val="719715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397DDF9-90A4-4744-9C61-37B0CDDA19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Eligiendo</a:t>
            </a:r>
            <a:r>
              <a:rPr lang="en-US" altLang="en-US" b="1" dirty="0"/>
              <a:t> una Historia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A7FBC39-4A39-44D7-95C5-B6C8918BE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002587" cy="40909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Entre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tiempo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gastes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pérdida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hábito</a:t>
            </a:r>
            <a:r>
              <a:rPr lang="en-US" altLang="en-US" b="1" dirty="0">
                <a:cs typeface="Times New Roman" panose="02020603050405020304" pitchFamily="18" charset="0"/>
              </a:rPr>
              <a:t> se </a:t>
            </a:r>
            <a:r>
              <a:rPr lang="en-US" altLang="en-US" b="1" dirty="0" err="1">
                <a:cs typeface="Times New Roman" panose="02020603050405020304" pitchFamily="18" charset="0"/>
              </a:rPr>
              <a:t>vuelve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fuerte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dificil</a:t>
            </a:r>
            <a:r>
              <a:rPr lang="en-US" altLang="en-US" b="1" dirty="0">
                <a:cs typeface="Times New Roman" panose="02020603050405020304" pitchFamily="18" charset="0"/>
              </a:rPr>
              <a:t> de romper. ¡</a:t>
            </a:r>
            <a:r>
              <a:rPr lang="en-US" altLang="en-US" b="1" dirty="0" err="1">
                <a:cs typeface="Times New Roman" panose="02020603050405020304" pitchFamily="18" charset="0"/>
              </a:rPr>
              <a:t>Fijarse</a:t>
            </a:r>
            <a:r>
              <a:rPr lang="en-US" altLang="en-US" b="1" dirty="0">
                <a:cs typeface="Times New Roman" panose="02020603050405020304" pitchFamily="18" charset="0"/>
              </a:rPr>
              <a:t> tanto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las </a:t>
            </a:r>
            <a:r>
              <a:rPr lang="en-US" altLang="en-US" b="1" dirty="0" err="1">
                <a:cs typeface="Times New Roman" panose="02020603050405020304" pitchFamily="18" charset="0"/>
              </a:rPr>
              <a:t>heridas</a:t>
            </a:r>
            <a:r>
              <a:rPr lang="en-US" altLang="en-US" b="1" dirty="0">
                <a:cs typeface="Times New Roman" panose="02020603050405020304" pitchFamily="18" charset="0"/>
              </a:rPr>
              <a:t> les da </a:t>
            </a:r>
            <a:r>
              <a:rPr lang="en-US" altLang="en-US" b="1" dirty="0" err="1">
                <a:cs typeface="Times New Roman" panose="02020603050405020304" pitchFamily="18" charset="0"/>
              </a:rPr>
              <a:t>poder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sobre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</a:t>
            </a:r>
            <a:r>
              <a:rPr lang="en-US" altLang="en-US" b="1" dirty="0">
                <a:cs typeface="Times New Roman" panose="02020603050405020304" pitchFamily="18" charset="0"/>
              </a:rPr>
              <a:t>!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Lo que </a:t>
            </a:r>
            <a:r>
              <a:rPr lang="en-US" altLang="en-US" b="1" dirty="0" err="1">
                <a:cs typeface="Times New Roman" panose="02020603050405020304" pitchFamily="18" charset="0"/>
              </a:rPr>
              <a:t>recuerdas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lo que </a:t>
            </a:r>
            <a:r>
              <a:rPr lang="en-US" altLang="en-US" b="1" dirty="0" err="1">
                <a:cs typeface="Times New Roman" panose="02020603050405020304" pitchFamily="18" charset="0"/>
              </a:rPr>
              <a:t>enfocas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atención</a:t>
            </a:r>
            <a:r>
              <a:rPr lang="en-US" altLang="en-US" b="1" dirty="0">
                <a:cs typeface="Times New Roman" panose="02020603050405020304" pitchFamily="18" charset="0"/>
              </a:rPr>
              <a:t>, se </a:t>
            </a:r>
            <a:r>
              <a:rPr lang="en-US" altLang="en-US" b="1" dirty="0" err="1">
                <a:cs typeface="Times New Roman" panose="02020603050405020304" pitchFamily="18" charset="0"/>
              </a:rPr>
              <a:t>puede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cambiar</a:t>
            </a:r>
            <a:r>
              <a:rPr lang="en-US" altLang="en-US" b="1" dirty="0">
                <a:cs typeface="Times New Roman" panose="02020603050405020304" pitchFamily="18" charset="0"/>
              </a:rPr>
              <a:t> de la </a:t>
            </a:r>
            <a:r>
              <a:rPr lang="en-US" altLang="en-US" b="1" dirty="0" err="1">
                <a:cs typeface="Times New Roman" panose="02020603050405020304" pitchFamily="18" charset="0"/>
              </a:rPr>
              <a:t>misma</a:t>
            </a:r>
            <a:r>
              <a:rPr lang="en-US" altLang="en-US" b="1" dirty="0">
                <a:cs typeface="Times New Roman" panose="02020603050405020304" pitchFamily="18" charset="0"/>
              </a:rPr>
              <a:t> forma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cambiar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canal de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televisor</a:t>
            </a: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25604" name="Footer Placeholder 1">
            <a:extLst>
              <a:ext uri="{FF2B5EF4-FFF2-40B4-BE49-F238E27FC236}">
                <a16:creationId xmlns:a16="http://schemas.microsoft.com/office/drawing/2014/main" id="{D30B488F-877F-468B-987E-290F7EF9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 dirty="0"/>
              <a:t>Forgive for Good- Frederic Luskin, Ph.D.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3D67D8C-BD1A-4850-9B8F-F70DA27EC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Eligiendo</a:t>
            </a:r>
            <a:r>
              <a:rPr lang="en-US" altLang="en-US" b="1" dirty="0"/>
              <a:t> una Historia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E4130D9-3D8C-42CE-B575-A627E0C88B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3463" y="1905000"/>
            <a:ext cx="8110537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Si </a:t>
            </a:r>
            <a:r>
              <a:rPr lang="en-US" altLang="en-US" b="1" dirty="0" err="1">
                <a:cs typeface="Times New Roman" panose="02020603050405020304" pitchFamily="18" charset="0"/>
              </a:rPr>
              <a:t>estamos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acostumbrados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ver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mismo</a:t>
            </a:r>
            <a:r>
              <a:rPr lang="en-US" altLang="en-US" b="1" dirty="0">
                <a:cs typeface="Times New Roman" panose="02020603050405020304" pitchFamily="18" charset="0"/>
              </a:rPr>
              <a:t> 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somos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propensos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ver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mundo</a:t>
            </a:r>
            <a:r>
              <a:rPr lang="en-US" altLang="en-US" b="1" dirty="0">
                <a:cs typeface="Times New Roman" panose="02020603050405020304" pitchFamily="18" charset="0"/>
              </a:rPr>
              <a:t> con </a:t>
            </a:r>
            <a:r>
              <a:rPr lang="en-US" altLang="en-US" b="1" dirty="0" err="1">
                <a:cs typeface="Times New Roman" panose="02020603050405020304" pitchFamily="18" charset="0"/>
              </a:rPr>
              <a:t>muchas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ofensas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pero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estamos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acostumbrados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mirar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canal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mundo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puede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empezar</a:t>
            </a:r>
            <a:r>
              <a:rPr lang="en-US" altLang="en-US" b="1" dirty="0">
                <a:cs typeface="Times New Roman" panose="02020603050405020304" pitchFamily="18" charset="0"/>
              </a:rPr>
              <a:t> a verse </a:t>
            </a:r>
            <a:r>
              <a:rPr lang="en-US" altLang="en-US" b="1" dirty="0" err="1">
                <a:cs typeface="Times New Roman" panose="02020603050405020304" pitchFamily="18" charset="0"/>
              </a:rPr>
              <a:t>diferente</a:t>
            </a:r>
            <a:r>
              <a:rPr lang="en-US" altLang="en-US" b="1" dirty="0">
                <a:cs typeface="Times New Roman" panose="02020603050405020304" pitchFamily="18" charset="0"/>
              </a:rPr>
              <a:t>. ¡Cambia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canal”</a:t>
            </a:r>
          </a:p>
        </p:txBody>
      </p:sp>
      <p:sp>
        <p:nvSpPr>
          <p:cNvPr id="26628" name="Footer Placeholder 1">
            <a:extLst>
              <a:ext uri="{FF2B5EF4-FFF2-40B4-BE49-F238E27FC236}">
                <a16:creationId xmlns:a16="http://schemas.microsoft.com/office/drawing/2014/main" id="{46C84720-3A64-487A-9C1F-E6B3EBA26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BF28E158-2854-4425-88D6-7F39D5383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77682"/>
            <a:ext cx="8162925" cy="646331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Preparándose</a:t>
            </a:r>
            <a:r>
              <a:rPr lang="en-US" altLang="en-US" sz="3600" b="1" dirty="0">
                <a:cs typeface="Times New Roman" panose="02020603050405020304" pitchFamily="18" charset="0"/>
              </a:rPr>
              <a:t> para Perdonar</a:t>
            </a:r>
            <a:endParaRPr lang="en-US" altLang="en-US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ECD9A32-593A-459F-902A-2A167F70E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solo una </a:t>
            </a:r>
            <a:r>
              <a:rPr lang="en-US" altLang="en-US" b="1" dirty="0" err="1">
                <a:cs typeface="Times New Roman" panose="02020603050405020304" pitchFamily="18" charset="0"/>
              </a:rPr>
              <a:t>respuesta</a:t>
            </a:r>
            <a:r>
              <a:rPr lang="en-US" altLang="en-US" b="1" dirty="0">
                <a:cs typeface="Times New Roman" panose="02020603050405020304" pitchFamily="18" charset="0"/>
              </a:rPr>
              <a:t> de las </a:t>
            </a:r>
            <a:r>
              <a:rPr lang="en-US" altLang="en-US" b="1" dirty="0" err="1">
                <a:cs typeface="Times New Roman" panose="02020603050405020304" pitchFamily="18" charset="0"/>
              </a:rPr>
              <a:t>muchas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elegir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herido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una </a:t>
            </a:r>
            <a:r>
              <a:rPr lang="en-US" altLang="en-US" b="1" dirty="0" err="1">
                <a:cs typeface="Times New Roman" panose="02020603050405020304" pitchFamily="18" charset="0"/>
              </a:rPr>
              <a:t>habilidad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aprender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se </a:t>
            </a:r>
            <a:r>
              <a:rPr lang="en-US" altLang="en-US" b="1" dirty="0" err="1">
                <a:cs typeface="Times New Roman" panose="02020603050405020304" pitchFamily="18" charset="0"/>
              </a:rPr>
              <a:t>lleva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cabo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deshaciendo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cada</a:t>
            </a:r>
            <a:r>
              <a:rPr lang="en-US" altLang="en-US" b="1" dirty="0">
                <a:cs typeface="Times New Roman" panose="02020603050405020304" pitchFamily="18" charset="0"/>
              </a:rPr>
              <a:t> uno de los pasos del </a:t>
            </a:r>
            <a:r>
              <a:rPr lang="en-US" altLang="en-US" b="1" dirty="0" err="1">
                <a:cs typeface="Times New Roman" panose="02020603050405020304" pitchFamily="18" charset="0"/>
              </a:rPr>
              <a:t>proceso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652" name="Footer Placeholder 1">
            <a:extLst>
              <a:ext uri="{FF2B5EF4-FFF2-40B4-BE49-F238E27FC236}">
                <a16:creationId xmlns:a16="http://schemas.microsoft.com/office/drawing/2014/main" id="{B1584375-9E9E-4A5C-A23F-2B48E07F6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7F1682E-1FFA-4E0A-8199-2EC7D64D7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82663"/>
            <a:ext cx="8162925" cy="641350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Preparándose</a:t>
            </a:r>
            <a:r>
              <a:rPr lang="en-US" altLang="en-US" sz="3600" b="1" dirty="0">
                <a:cs typeface="Times New Roman" panose="02020603050405020304" pitchFamily="18" charset="0"/>
              </a:rPr>
              <a:t> para Perdonar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035DF95-E85A-45B4-ACD2-E20CD145F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Aprendemos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equilibrar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aspectoo</a:t>
            </a:r>
            <a:r>
              <a:rPr lang="en-US" altLang="en-US" sz="2800" b="1" dirty="0">
                <a:cs typeface="Times New Roman" panose="02020603050405020304" pitchFamily="18" charset="0"/>
              </a:rPr>
              <a:t> impersonal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herida</a:t>
            </a:r>
            <a:r>
              <a:rPr lang="en-US" altLang="en-US" sz="2800" b="1" dirty="0">
                <a:cs typeface="Times New Roman" panose="02020603050405020304" pitchFamily="18" charset="0"/>
              </a:rPr>
              <a:t> con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personal, lo que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mayoría</a:t>
            </a:r>
            <a:r>
              <a:rPr lang="en-US" altLang="en-US" sz="2800" b="1" dirty="0">
                <a:cs typeface="Times New Roman" panose="02020603050405020304" pitchFamily="18" charset="0"/>
              </a:rPr>
              <a:t> de las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veces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tomar</a:t>
            </a:r>
            <a:r>
              <a:rPr lang="en-US" altLang="en-US" sz="2800" b="1" dirty="0">
                <a:cs typeface="Times New Roman" panose="02020603050405020304" pitchFamily="18" charset="0"/>
              </a:rPr>
              <a:t> algo de forma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menos</a:t>
            </a:r>
            <a:r>
              <a:rPr lang="en-US" altLang="en-US" sz="2800" b="1" dirty="0">
                <a:cs typeface="Times New Roman" panose="02020603050405020304" pitchFamily="18" charset="0"/>
              </a:rPr>
              <a:t> personal.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Tomamos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sz="2800" b="1" dirty="0">
                <a:cs typeface="Times New Roman" panose="02020603050405020304" pitchFamily="18" charset="0"/>
              </a:rPr>
              <a:t> por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cómo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nos</a:t>
            </a:r>
            <a:r>
              <a:rPr lang="en-US" altLang="en-US" sz="2800" b="1" dirty="0">
                <a:cs typeface="Times New Roman" panose="02020603050405020304" pitchFamily="18" charset="0"/>
              </a:rPr>
              <a:t> sentimos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lastima</a:t>
            </a:r>
            <a:r>
              <a:rPr lang="en-US" altLang="en-US" sz="2800" b="1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Finalmente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cambiamos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nuestra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ofensa</a:t>
            </a:r>
            <a:r>
              <a:rPr lang="en-US" altLang="en-US" sz="2800" b="1" dirty="0">
                <a:cs typeface="Times New Roman" panose="02020603050405020304" pitchFamily="18" charset="0"/>
              </a:rPr>
              <a:t> por una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donde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convertimos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heroes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vez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víctimas</a:t>
            </a:r>
            <a:endParaRPr lang="en-US" altLang="en-US" sz="2800" dirty="0"/>
          </a:p>
        </p:txBody>
      </p:sp>
      <p:sp>
        <p:nvSpPr>
          <p:cNvPr id="28676" name="Footer Placeholder 1">
            <a:extLst>
              <a:ext uri="{FF2B5EF4-FFF2-40B4-BE49-F238E27FC236}">
                <a16:creationId xmlns:a16="http://schemas.microsoft.com/office/drawing/2014/main" id="{2B073840-D2D0-439E-9EE2-424A208C5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394A86A-5399-47CD-935D-154AFB5DA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82663"/>
            <a:ext cx="8162925" cy="641350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Preparándose</a:t>
            </a:r>
            <a:r>
              <a:rPr lang="en-US" altLang="en-US" sz="3600" b="1" dirty="0">
                <a:cs typeface="Times New Roman" panose="02020603050405020304" pitchFamily="18" charset="0"/>
              </a:rPr>
              <a:t> para Perdonar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07DA3D7-D1EE-402A-9A3D-5366B9B15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Hay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tres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precondiciones</a:t>
            </a:r>
            <a:r>
              <a:rPr lang="en-US" altLang="en-US" sz="2800" b="1" dirty="0">
                <a:cs typeface="Times New Roman" panose="02020603050405020304" pitchFamily="18" charset="0"/>
              </a:rPr>
              <a:t> simples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necesarias</a:t>
            </a:r>
            <a:r>
              <a:rPr lang="en-US" altLang="en-US" sz="2800" b="1" dirty="0">
                <a:cs typeface="Times New Roman" panose="02020603050405020304" pitchFamily="18" charset="0"/>
              </a:rPr>
              <a:t> antes de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estemos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listos</a:t>
            </a:r>
            <a:r>
              <a:rPr lang="en-US" altLang="en-US" sz="2800" b="1" dirty="0">
                <a:cs typeface="Times New Roman" panose="02020603050405020304" pitchFamily="18" charset="0"/>
              </a:rPr>
              <a:t> para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400" b="1" dirty="0">
                <a:cs typeface="Times New Roman" panose="02020603050405020304" pitchFamily="18" charset="0"/>
              </a:rPr>
              <a:t>Saber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cuáles</a:t>
            </a:r>
            <a:r>
              <a:rPr lang="en-US" altLang="en-US" sz="2400" b="1" dirty="0">
                <a:cs typeface="Times New Roman" panose="02020603050405020304" pitchFamily="18" charset="0"/>
              </a:rPr>
              <a:t> son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tus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emociones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400" b="1" dirty="0">
                <a:cs typeface="Times New Roman" panose="02020603050405020304" pitchFamily="18" charset="0"/>
              </a:rPr>
              <a:t> lo que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pasó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400" b="1" dirty="0">
                <a:cs typeface="Times New Roman" panose="02020603050405020304" pitchFamily="18" charset="0"/>
              </a:rPr>
              <a:t>Tener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claridad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400" b="1" dirty="0">
                <a:cs typeface="Times New Roman" panose="02020603050405020304" pitchFamily="18" charset="0"/>
              </a:rPr>
              <a:t> la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acción</a:t>
            </a:r>
            <a:r>
              <a:rPr lang="en-US" altLang="en-US" sz="2400" b="1" dirty="0">
                <a:cs typeface="Times New Roman" panose="02020603050405020304" pitchFamily="18" charset="0"/>
              </a:rPr>
              <a:t> que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ofendió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400" b="1" dirty="0" err="1">
                <a:cs typeface="Times New Roman" panose="02020603050405020304" pitchFamily="18" charset="0"/>
              </a:rPr>
              <a:t>Compartir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experiencia</a:t>
            </a:r>
            <a:r>
              <a:rPr lang="en-US" altLang="en-US" sz="2400" b="1" dirty="0">
                <a:cs typeface="Times New Roman" panose="02020603050405020304" pitchFamily="18" charset="0"/>
              </a:rPr>
              <a:t> con al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menos</a:t>
            </a:r>
            <a:r>
              <a:rPr lang="en-US" altLang="en-US" sz="2400" b="1" dirty="0">
                <a:cs typeface="Times New Roman" panose="02020603050405020304" pitchFamily="18" charset="0"/>
              </a:rPr>
              <a:t> una o dos personas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400" b="1" dirty="0">
                <a:cs typeface="Times New Roman" panose="02020603050405020304" pitchFamily="18" charset="0"/>
              </a:rPr>
              <a:t> las que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confíes</a:t>
            </a:r>
            <a:endParaRPr lang="en-US" altLang="en-US" sz="2800" dirty="0"/>
          </a:p>
        </p:txBody>
      </p:sp>
      <p:sp>
        <p:nvSpPr>
          <p:cNvPr id="29700" name="Footer Placeholder 1">
            <a:extLst>
              <a:ext uri="{FF2B5EF4-FFF2-40B4-BE49-F238E27FC236}">
                <a16:creationId xmlns:a16="http://schemas.microsoft.com/office/drawing/2014/main" id="{757BE4C9-9604-40E7-ACBE-64F324044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E634AD3-EEC7-4DCB-97AB-C63ABA85A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¿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?</a:t>
            </a:r>
            <a:endParaRPr lang="en-US" alt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F8AE1A3-D9A2-41E2-96E8-7E66C3494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sz="2800" b="1" dirty="0">
                <a:cs typeface="Times New Roman" panose="02020603050405020304" pitchFamily="18" charset="0"/>
              </a:rPr>
              <a:t> </a:t>
            </a:r>
            <a:endParaRPr lang="en-US" altLang="en-US" sz="28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mayor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obstáculo</a:t>
            </a:r>
            <a:r>
              <a:rPr lang="en-US" altLang="en-US" sz="2800" b="1" dirty="0">
                <a:cs typeface="Times New Roman" panose="02020603050405020304" pitchFamily="18" charset="0"/>
              </a:rPr>
              <a:t> para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 es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ausencia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entendimiento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lo que 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Algunos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nosotros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confundimos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con condoner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acciones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crueles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Están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aquellos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piensan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perdonamos</a:t>
            </a:r>
            <a:r>
              <a:rPr lang="en-US" altLang="en-US" sz="2800" b="1" dirty="0">
                <a:cs typeface="Times New Roman" panose="02020603050405020304" pitchFamily="18" charset="0"/>
              </a:rPr>
              <a:t> para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reparar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relación</a:t>
            </a:r>
            <a:r>
              <a:rPr lang="en-US" altLang="en-US" sz="2800" b="1" dirty="0">
                <a:cs typeface="Times New Roman" panose="02020603050405020304" pitchFamily="18" charset="0"/>
              </a:rPr>
              <a:t> con la persona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ofendió</a:t>
            </a:r>
            <a:endParaRPr lang="en-US" altLang="en-US" sz="2800" b="1" dirty="0">
              <a:cs typeface="Times New Roman" panose="02020603050405020304" pitchFamily="18" charset="0"/>
            </a:endParaRPr>
          </a:p>
        </p:txBody>
      </p:sp>
      <p:sp>
        <p:nvSpPr>
          <p:cNvPr id="30724" name="Footer Placeholder 1">
            <a:extLst>
              <a:ext uri="{FF2B5EF4-FFF2-40B4-BE49-F238E27FC236}">
                <a16:creationId xmlns:a16="http://schemas.microsoft.com/office/drawing/2014/main" id="{57BB7C29-6EAF-44AC-9845-04144BD0C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08ABE23-8626-4F8C-B170-7AA5D7EF3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¿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FFD6033-5E10-4BA2-855E-88F13B3B7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Algunos</a:t>
            </a:r>
            <a:r>
              <a:rPr lang="en-US" altLang="en-US" sz="3000" b="1" dirty="0">
                <a:cs typeface="Times New Roman" panose="02020603050405020304" pitchFamily="18" charset="0"/>
              </a:rPr>
              <a:t> de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nosotros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tememos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porque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pensamos</a:t>
            </a:r>
            <a:r>
              <a:rPr lang="en-US" altLang="en-US" sz="3000" b="1" dirty="0">
                <a:cs typeface="Times New Roman" panose="02020603050405020304" pitchFamily="18" charset="0"/>
              </a:rPr>
              <a:t> que no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vamos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poder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buscar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justicia</a:t>
            </a:r>
            <a:endParaRPr lang="en-US" altLang="en-US" sz="30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Algunos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pensamos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tiene</a:t>
            </a:r>
            <a:r>
              <a:rPr lang="en-US" altLang="en-US" sz="3000" b="1" dirty="0">
                <a:cs typeface="Times New Roman" panose="02020603050405020304" pitchFamily="18" charset="0"/>
              </a:rPr>
              <a:t> que ser un precursor de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reconciliación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Algunos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piensan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olvidar</a:t>
            </a:r>
            <a:r>
              <a:rPr lang="en-US" altLang="en-US" sz="3000" b="1" dirty="0">
                <a:cs typeface="Times New Roman" panose="02020603050405020304" pitchFamily="18" charset="0"/>
              </a:rPr>
              <a:t> lo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ocurrió</a:t>
            </a:r>
            <a:r>
              <a:rPr lang="en-US" altLang="en-US" sz="3000" b="1" dirty="0">
                <a:cs typeface="Times New Roman" panose="02020603050405020304" pitchFamily="18" charset="0"/>
              </a:rPr>
              <a:t>.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Cada</a:t>
            </a:r>
            <a:r>
              <a:rPr lang="en-US" altLang="en-US" sz="3000" b="1" dirty="0">
                <a:cs typeface="Times New Roman" panose="02020603050405020304" pitchFamily="18" charset="0"/>
              </a:rPr>
              <a:t> una de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estas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concepciones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está</a:t>
            </a:r>
            <a:r>
              <a:rPr lang="en-US" altLang="en-US" sz="3000" b="1" dirty="0">
                <a:cs typeface="Times New Roman" panose="02020603050405020304" pitchFamily="18" charset="0"/>
              </a:rPr>
              <a:t> mal. </a:t>
            </a: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31748" name="Footer Placeholder 1">
            <a:extLst>
              <a:ext uri="{FF2B5EF4-FFF2-40B4-BE49-F238E27FC236}">
                <a16:creationId xmlns:a16="http://schemas.microsoft.com/office/drawing/2014/main" id="{BCD4B2FC-9166-44B6-888F-3EDFC205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E9682EB-BB3C-4D86-B78E-A1936561A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¿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55EF39C-E658-42BB-85E5-40C8476D61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una </a:t>
            </a:r>
            <a:r>
              <a:rPr lang="en-US" altLang="en-US" b="1" dirty="0" err="1">
                <a:cs typeface="Times New Roman" panose="02020603050405020304" pitchFamily="18" charset="0"/>
              </a:rPr>
              <a:t>sensación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paz</a:t>
            </a:r>
            <a:r>
              <a:rPr lang="en-US" altLang="en-US" b="1" dirty="0">
                <a:cs typeface="Times New Roman" panose="02020603050405020304" pitchFamily="18" charset="0"/>
              </a:rPr>
              <a:t> que surge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tomas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de forma </a:t>
            </a:r>
            <a:r>
              <a:rPr lang="en-US" altLang="en-US" b="1" dirty="0" err="1">
                <a:cs typeface="Times New Roman" panose="02020603050405020304" pitchFamily="18" charset="0"/>
              </a:rPr>
              <a:t>menos</a:t>
            </a:r>
            <a:r>
              <a:rPr lang="en-US" altLang="en-US" b="1" dirty="0">
                <a:cs typeface="Times New Roman" panose="02020603050405020304" pitchFamily="18" charset="0"/>
              </a:rPr>
              <a:t> personal, </a:t>
            </a:r>
            <a:r>
              <a:rPr lang="en-US" altLang="en-US" b="1" dirty="0" err="1">
                <a:cs typeface="Times New Roman" panose="02020603050405020304" pitchFamily="18" charset="0"/>
              </a:rPr>
              <a:t>tomas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b="1" dirty="0">
                <a:cs typeface="Times New Roman" panose="02020603050405020304" pitchFamily="18" charset="0"/>
              </a:rPr>
              <a:t> con </a:t>
            </a:r>
            <a:r>
              <a:rPr lang="en-US" altLang="en-US" b="1" dirty="0" err="1">
                <a:cs typeface="Times New Roman" panose="02020603050405020304" pitchFamily="18" charset="0"/>
              </a:rPr>
              <a:t>cómo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sientes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vuelves</a:t>
            </a:r>
            <a:r>
              <a:rPr lang="en-US" altLang="en-US" b="1" dirty="0">
                <a:cs typeface="Times New Roman" panose="02020603050405020304" pitchFamily="18" charset="0"/>
              </a:rPr>
              <a:t> un </a:t>
            </a:r>
            <a:r>
              <a:rPr lang="en-US" altLang="en-US" b="1" dirty="0" err="1">
                <a:cs typeface="Times New Roman" panose="02020603050405020304" pitchFamily="18" charset="0"/>
              </a:rPr>
              <a:t>héroe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vez</a:t>
            </a:r>
            <a:r>
              <a:rPr lang="en-US" altLang="en-US" b="1" dirty="0">
                <a:cs typeface="Times New Roman" panose="02020603050405020304" pitchFamily="18" charset="0"/>
              </a:rPr>
              <a:t> de una </a:t>
            </a:r>
            <a:r>
              <a:rPr lang="en-US" altLang="en-US" b="1" dirty="0" err="1">
                <a:cs typeface="Times New Roman" panose="02020603050405020304" pitchFamily="18" charset="0"/>
              </a:rPr>
              <a:t>víctima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cuentas</a:t>
            </a:r>
            <a:endParaRPr lang="en-US" altLang="en-US" dirty="0"/>
          </a:p>
        </p:txBody>
      </p:sp>
      <p:sp>
        <p:nvSpPr>
          <p:cNvPr id="32772" name="Footer Placeholder 1">
            <a:extLst>
              <a:ext uri="{FF2B5EF4-FFF2-40B4-BE49-F238E27FC236}">
                <a16:creationId xmlns:a16="http://schemas.microsoft.com/office/drawing/2014/main" id="{40DC6ED0-0510-499B-A017-41073EC3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A0DBF33-D3CC-4188-820F-3337AABCA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¿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AF6817F-6D56-4DDB-9E5A-D78F46B94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una </a:t>
            </a:r>
            <a:r>
              <a:rPr lang="en-US" altLang="en-US" b="1" dirty="0" err="1">
                <a:cs typeface="Times New Roman" panose="02020603050405020304" pitchFamily="18" charset="0"/>
              </a:rPr>
              <a:t>sensación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paz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momento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presente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no cambia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pasado</a:t>
            </a:r>
            <a:r>
              <a:rPr lang="en-US" altLang="en-US" b="1" dirty="0">
                <a:cs typeface="Times New Roman" panose="02020603050405020304" pitchFamily="18" charset="0"/>
              </a:rPr>
              <a:t>, cambia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presente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aunque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lastimaron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tú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eliges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sufrir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menos</a:t>
            </a: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33796" name="Footer Placeholder 1">
            <a:extLst>
              <a:ext uri="{FF2B5EF4-FFF2-40B4-BE49-F238E27FC236}">
                <a16:creationId xmlns:a16="http://schemas.microsoft.com/office/drawing/2014/main" id="{B2A57038-1E65-471A-94B0-C125CBD1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2F397C4-2507-4F7B-B5A6-9258ABFD2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¿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08834C5-EF0C-439F-9FC5-E0407BBFA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>
                <a:cs typeface="Times New Roman" panose="02020603050405020304" pitchFamily="18" charset="0"/>
              </a:rPr>
              <a:t>El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3000" b="1" dirty="0">
                <a:cs typeface="Times New Roman" panose="02020603050405020304" pitchFamily="18" charset="0"/>
              </a:rPr>
              <a:t> has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vuelto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parte</a:t>
            </a:r>
            <a:r>
              <a:rPr lang="en-US" altLang="en-US" sz="3000" b="1" dirty="0">
                <a:cs typeface="Times New Roman" panose="02020603050405020304" pitchFamily="18" charset="0"/>
              </a:rPr>
              <a:t> de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solución</a:t>
            </a:r>
            <a:endParaRPr lang="en-US" altLang="en-US" sz="30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>
                <a:cs typeface="Times New Roman" panose="02020603050405020304" pitchFamily="18" charset="0"/>
              </a:rPr>
              <a:t>El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000" b="1" dirty="0">
                <a:cs typeface="Times New Roman" panose="02020603050405020304" pitchFamily="18" charset="0"/>
              </a:rPr>
              <a:t> es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entender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000" b="1" dirty="0">
                <a:cs typeface="Times New Roman" panose="02020603050405020304" pitchFamily="18" charset="0"/>
              </a:rPr>
              <a:t> dolor es una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parte</a:t>
            </a:r>
            <a:r>
              <a:rPr lang="en-US" altLang="en-US" sz="3000" b="1" dirty="0">
                <a:cs typeface="Times New Roman" panose="02020603050405020304" pitchFamily="18" charset="0"/>
              </a:rPr>
              <a:t> normal de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>
                <a:cs typeface="Times New Roman" panose="02020603050405020304" pitchFamily="18" charset="0"/>
              </a:rPr>
              <a:t>El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000" b="1" dirty="0">
                <a:cs typeface="Times New Roman" panose="02020603050405020304" pitchFamily="18" charset="0"/>
              </a:rPr>
              <a:t> es para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ti</a:t>
            </a:r>
            <a:r>
              <a:rPr lang="en-US" altLang="en-US" sz="3000" b="1" dirty="0">
                <a:cs typeface="Times New Roman" panose="02020603050405020304" pitchFamily="18" charset="0"/>
              </a:rPr>
              <a:t> y no para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otra</a:t>
            </a:r>
            <a:r>
              <a:rPr lang="en-US" altLang="en-US" sz="3000" b="1" dirty="0">
                <a:cs typeface="Times New Roman" panose="02020603050405020304" pitchFamily="18" charset="0"/>
              </a:rPr>
              <a:t> persona.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Puedes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3000" b="1" dirty="0">
                <a:cs typeface="Times New Roman" panose="02020603050405020304" pitchFamily="18" charset="0"/>
              </a:rPr>
              <a:t> 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retomar</a:t>
            </a:r>
            <a:r>
              <a:rPr lang="en-US" altLang="en-US" sz="3000" b="1" dirty="0">
                <a:cs typeface="Times New Roman" panose="02020603050405020304" pitchFamily="18" charset="0"/>
              </a:rPr>
              <a:t> a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relación</a:t>
            </a:r>
            <a:r>
              <a:rPr lang="en-US" altLang="en-US" sz="3000" b="1" dirty="0">
                <a:cs typeface="Times New Roman" panose="02020603050405020304" pitchFamily="18" charset="0"/>
              </a:rPr>
              <a:t> o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3000" b="1" dirty="0">
                <a:cs typeface="Times New Roman" panose="02020603050405020304" pitchFamily="18" charset="0"/>
              </a:rPr>
              <a:t> 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nunca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volver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hablar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hablarle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esa</a:t>
            </a:r>
            <a:r>
              <a:rPr lang="en-US" altLang="en-US" sz="3000" b="1" dirty="0">
                <a:cs typeface="Times New Roman" panose="02020603050405020304" pitchFamily="18" charset="0"/>
              </a:rPr>
              <a:t> persona</a:t>
            </a:r>
          </a:p>
        </p:txBody>
      </p:sp>
      <p:sp>
        <p:nvSpPr>
          <p:cNvPr id="34820" name="Footer Placeholder 1">
            <a:extLst>
              <a:ext uri="{FF2B5EF4-FFF2-40B4-BE49-F238E27FC236}">
                <a16:creationId xmlns:a16="http://schemas.microsoft.com/office/drawing/2014/main" id="{F701FD41-27E3-4265-8B94-318A9F3F9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3DE7D1B-2CAD-401B-931F-C4483AF972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¿</a:t>
            </a:r>
            <a:r>
              <a:rPr lang="en-US" altLang="en-US" b="1" dirty="0" err="1"/>
              <a:t>Qué</a:t>
            </a:r>
            <a:r>
              <a:rPr lang="en-US" altLang="en-US" b="1" dirty="0"/>
              <a:t> es </a:t>
            </a:r>
            <a:r>
              <a:rPr lang="en-US" altLang="en-US" b="1" dirty="0" err="1"/>
              <a:t>el</a:t>
            </a:r>
            <a:r>
              <a:rPr lang="en-US" altLang="en-US" b="1" dirty="0"/>
              <a:t> </a:t>
            </a:r>
            <a:r>
              <a:rPr lang="en-US" altLang="en-US" b="1" dirty="0" err="1"/>
              <a:t>perdón</a:t>
            </a:r>
            <a:r>
              <a:rPr lang="en-US" altLang="en-US" b="1" dirty="0"/>
              <a:t>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1CB08EF-DF03-4F3C-8482-C147715E4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cs typeface="Times New Roman" panose="02020603050405020304" pitchFamily="18" charset="0"/>
              </a:rPr>
              <a:t>no</a:t>
            </a:r>
            <a:r>
              <a:rPr lang="en-US" altLang="en-US" sz="2800" b="1" dirty="0">
                <a:cs typeface="Times New Roman" panose="02020603050405020304" pitchFamily="18" charset="0"/>
              </a:rPr>
              <a:t> es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la persona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lastimó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una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habilidad</a:t>
            </a:r>
            <a:r>
              <a:rPr lang="en-US" altLang="en-US" sz="2800" b="1" dirty="0">
                <a:cs typeface="Times New Roman" panose="02020603050405020304" pitchFamily="18" charset="0"/>
              </a:rPr>
              <a:t> que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puede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entrenar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ayuda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ganar</a:t>
            </a:r>
            <a:r>
              <a:rPr lang="en-US" altLang="en-US" sz="2800" b="1" dirty="0">
                <a:cs typeface="Times New Roman" panose="02020603050405020304" pitchFamily="18" charset="0"/>
              </a:rPr>
              <a:t> control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emociones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puede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majorar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salud mental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física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una decision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¡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Todos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pueden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aprender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8196" name="Footer Placeholder 1">
            <a:extLst>
              <a:ext uri="{FF2B5EF4-FFF2-40B4-BE49-F238E27FC236}">
                <a16:creationId xmlns:a16="http://schemas.microsoft.com/office/drawing/2014/main" id="{6C723309-87D9-4220-9080-D69C82B7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ECE2DA1-E033-4DC3-B312-0F3B25019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22338"/>
            <a:ext cx="8162925" cy="70167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cs typeface="Times New Roman" panose="02020603050405020304" pitchFamily="18" charset="0"/>
              </a:rPr>
              <a:t>La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Ciencia</a:t>
            </a:r>
            <a:r>
              <a:rPr lang="en-US" altLang="en-US" sz="4000" b="1" dirty="0">
                <a:cs typeface="Times New Roman" panose="02020603050405020304" pitchFamily="18" charset="0"/>
              </a:rPr>
              <a:t> del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Perdón</a:t>
            </a:r>
            <a:endParaRPr lang="en-US" altLang="en-US" sz="4000" b="1" dirty="0">
              <a:cs typeface="Times New Roman" panose="02020603050405020304" pitchFamily="18" charset="0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AAEA80F-5F49-41CC-860B-D17DFA7FC7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	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investigación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científica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demuestra</a:t>
            </a:r>
            <a:r>
              <a:rPr lang="en-US" altLang="en-US" sz="3600" b="1" dirty="0">
                <a:cs typeface="Times New Roman" panose="02020603050405020304" pitchFamily="18" charset="0"/>
              </a:rPr>
              <a:t> que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aprender</a:t>
            </a:r>
            <a:r>
              <a:rPr lang="en-US" altLang="en-US" sz="3600" b="1" dirty="0">
                <a:cs typeface="Times New Roman" panose="02020603050405020304" pitchFamily="18" charset="0"/>
              </a:rPr>
              <a:t> 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personar</a:t>
            </a:r>
            <a:r>
              <a:rPr lang="en-US" altLang="en-US" sz="3600" b="1" dirty="0">
                <a:cs typeface="Times New Roman" panose="02020603050405020304" pitchFamily="18" charset="0"/>
              </a:rPr>
              <a:t> es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bueno</a:t>
            </a:r>
            <a:r>
              <a:rPr lang="en-US" altLang="en-US" sz="3600" b="1" dirty="0">
                <a:cs typeface="Times New Roman" panose="02020603050405020304" pitchFamily="18" charset="0"/>
              </a:rPr>
              <a:t> para la salud y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bienestar</a:t>
            </a:r>
            <a:r>
              <a:rPr lang="en-US" altLang="en-US" sz="3600" b="1" dirty="0">
                <a:cs typeface="Times New Roman" panose="02020603050405020304" pitchFamily="18" charset="0"/>
              </a:rPr>
              <a:t> – Bueno para la salud mental y la salud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física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también</a:t>
            </a:r>
            <a:r>
              <a:rPr lang="en-US" altLang="en-US" sz="3600" b="1" dirty="0">
                <a:cs typeface="Times New Roman" panose="02020603050405020304" pitchFamily="18" charset="0"/>
              </a:rPr>
              <a:t>.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35844" name="Footer Placeholder 1">
            <a:extLst>
              <a:ext uri="{FF2B5EF4-FFF2-40B4-BE49-F238E27FC236}">
                <a16:creationId xmlns:a16="http://schemas.microsoft.com/office/drawing/2014/main" id="{76035F21-04E1-41FB-B22A-242475C3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D9FC820-71C0-4A9B-A36B-F550D7E270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Ciencia</a:t>
            </a:r>
            <a:r>
              <a:rPr lang="en-US" altLang="en-US" b="1" dirty="0"/>
              <a:t> del </a:t>
            </a:r>
            <a:r>
              <a:rPr lang="en-US" altLang="en-US" b="1" dirty="0" err="1"/>
              <a:t>Perdón</a:t>
            </a:r>
            <a:endParaRPr lang="en-US" altLang="en-US" b="1" dirty="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1F1E282-B8CD-431B-9DE0-B15349AD3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>
                <a:cs typeface="Times New Roman" panose="02020603050405020304" pitchFamily="18" charset="0"/>
              </a:rPr>
              <a:t>Los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estudios</a:t>
            </a:r>
            <a:r>
              <a:rPr lang="en-US" altLang="en-US" sz="3000" b="1" dirty="0">
                <a:cs typeface="Times New Roman" panose="02020603050405020304" pitchFamily="18" charset="0"/>
              </a:rPr>
              <a:t> preliminaries de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investigación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campos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aliados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como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psicología</a:t>
            </a:r>
            <a:r>
              <a:rPr lang="en-US" altLang="en-US" sz="3000" b="1" dirty="0"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medicina</a:t>
            </a:r>
            <a:r>
              <a:rPr lang="en-US" altLang="en-US" sz="3000" b="1" dirty="0">
                <a:cs typeface="Times New Roman" panose="02020603050405020304" pitchFamily="18" charset="0"/>
              </a:rPr>
              <a:t> 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relición</a:t>
            </a:r>
            <a:r>
              <a:rPr lang="en-US" altLang="en-US" sz="3000" b="1" dirty="0"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demuestran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sentir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emociones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positivas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como</a:t>
            </a:r>
            <a:r>
              <a:rPr lang="en-US" altLang="en-US" sz="3000" b="1" dirty="0">
                <a:cs typeface="Times New Roman" panose="02020603050405020304" pitchFamily="18" charset="0"/>
              </a:rPr>
              <a:t> la gratitude,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fe</a:t>
            </a:r>
            <a:r>
              <a:rPr lang="en-US" altLang="en-US" sz="3000" b="1" dirty="0">
                <a:cs typeface="Times New Roman" panose="02020603050405020304" pitchFamily="18" charset="0"/>
              </a:rPr>
              <a:t> 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cuidado</a:t>
            </a:r>
            <a:r>
              <a:rPr lang="en-US" altLang="en-US" sz="3000" b="1" dirty="0"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tienen</a:t>
            </a:r>
            <a:r>
              <a:rPr lang="en-US" altLang="en-US" sz="3000" b="1" dirty="0">
                <a:cs typeface="Times New Roman" panose="02020603050405020304" pitchFamily="18" charset="0"/>
              </a:rPr>
              <a:t> un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impacto</a:t>
            </a:r>
            <a:r>
              <a:rPr lang="en-US" altLang="en-US" sz="3000" b="1" dirty="0">
                <a:cs typeface="Times New Roman" panose="02020603050405020304" pitchFamily="18" charset="0"/>
              </a:rPr>
              <a:t> positive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función</a:t>
            </a:r>
            <a:r>
              <a:rPr lang="en-US" altLang="en-US" sz="3000" b="1" dirty="0">
                <a:cs typeface="Times New Roman" panose="02020603050405020304" pitchFamily="18" charset="0"/>
              </a:rPr>
              <a:t> cardiovascular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>
                <a:cs typeface="Times New Roman" panose="02020603050405020304" pitchFamily="18" charset="0"/>
              </a:rPr>
              <a:t>¡Hay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resultados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positivos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si</a:t>
            </a:r>
            <a:r>
              <a:rPr lang="en-US" altLang="en-US" sz="3000" b="1" dirty="0">
                <a:cs typeface="Times New Roman" panose="02020603050405020304" pitchFamily="18" charset="0"/>
              </a:rPr>
              <a:t> uno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aprende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3000" b="1" dirty="0"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6868" name="Footer Placeholder 1">
            <a:extLst>
              <a:ext uri="{FF2B5EF4-FFF2-40B4-BE49-F238E27FC236}">
                <a16:creationId xmlns:a16="http://schemas.microsoft.com/office/drawing/2014/main" id="{2AACBA1F-85FB-4AE6-B15F-84F0E1848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 dirty="0"/>
              <a:t>Forgive for Good- Frederic Luskin, Ph.D.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C529DBB-E72D-42F7-BE23-B6426E795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77682"/>
            <a:ext cx="8162925" cy="646331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Mejora</a:t>
            </a:r>
            <a:r>
              <a:rPr lang="en-US" altLang="en-US" sz="3600" b="1" dirty="0">
                <a:cs typeface="Times New Roman" panose="02020603050405020304" pitchFamily="18" charset="0"/>
              </a:rPr>
              <a:t> la Salud</a:t>
            </a:r>
            <a:endParaRPr lang="en-US" altLang="en-US" dirty="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D097EB5-111D-43C8-9592-6F7D9B4216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 Los </a:t>
            </a:r>
            <a:r>
              <a:rPr lang="en-US" altLang="en-US" b="1" dirty="0" err="1">
                <a:cs typeface="Times New Roman" panose="02020603050405020304" pitchFamily="18" charset="0"/>
              </a:rPr>
              <a:t>cambios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emocionales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positivos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encontré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tienen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implicaciones</a:t>
            </a:r>
            <a:r>
              <a:rPr lang="en-US" altLang="en-US" b="1" dirty="0">
                <a:cs typeface="Times New Roman" panose="02020603050405020304" pitchFamily="18" charset="0"/>
              </a:rPr>
              <a:t> para la salud.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Se ha </a:t>
            </a:r>
            <a:r>
              <a:rPr lang="en-US" altLang="en-US" b="1" dirty="0" err="1">
                <a:cs typeface="Times New Roman" panose="02020603050405020304" pitchFamily="18" charset="0"/>
              </a:rPr>
              <a:t>demostrado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niveles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altos de Esperanza </a:t>
            </a:r>
            <a:r>
              <a:rPr lang="en-US" altLang="en-US" b="1" dirty="0" err="1">
                <a:cs typeface="Times New Roman" panose="02020603050405020304" pitchFamily="18" charset="0"/>
              </a:rPr>
              <a:t>ayudan</a:t>
            </a:r>
            <a:r>
              <a:rPr lang="en-US" altLang="en-US" b="1" dirty="0">
                <a:cs typeface="Times New Roman" panose="02020603050405020304" pitchFamily="18" charset="0"/>
              </a:rPr>
              <a:t> a las personas a </a:t>
            </a:r>
            <a:r>
              <a:rPr lang="en-US" altLang="en-US" b="1" dirty="0" err="1">
                <a:cs typeface="Times New Roman" panose="02020603050405020304" pitchFamily="18" charset="0"/>
              </a:rPr>
              <a:t>lidiar</a:t>
            </a:r>
            <a:r>
              <a:rPr lang="en-US" altLang="en-US" b="1" dirty="0">
                <a:cs typeface="Times New Roman" panose="02020603050405020304" pitchFamily="18" charset="0"/>
              </a:rPr>
              <a:t> con </a:t>
            </a:r>
            <a:r>
              <a:rPr lang="en-US" altLang="en-US" b="1" dirty="0" err="1">
                <a:cs typeface="Times New Roman" panose="02020603050405020304" pitchFamily="18" charset="0"/>
              </a:rPr>
              <a:t>éxito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dolor y </a:t>
            </a:r>
            <a:r>
              <a:rPr lang="en-US" altLang="en-US" b="1" dirty="0" err="1">
                <a:cs typeface="Times New Roman" panose="02020603050405020304" pitchFamily="18" charset="0"/>
              </a:rPr>
              <a:t>algunas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formas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enfermedad</a:t>
            </a: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37892" name="Footer Placeholder 1">
            <a:extLst>
              <a:ext uri="{FF2B5EF4-FFF2-40B4-BE49-F238E27FC236}">
                <a16:creationId xmlns:a16="http://schemas.microsoft.com/office/drawing/2014/main" id="{42EDC3F6-F690-49CF-ADE4-1106F163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A699CBF-E8E4-41DA-B784-3654E63E8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82663"/>
            <a:ext cx="8162925" cy="641350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Mejora</a:t>
            </a:r>
            <a:r>
              <a:rPr lang="en-US" altLang="en-US" sz="3600" b="1" dirty="0">
                <a:cs typeface="Times New Roman" panose="02020603050405020304" pitchFamily="18" charset="0"/>
              </a:rPr>
              <a:t> la Salud</a:t>
            </a:r>
            <a:endParaRPr lang="en-US" altLang="en-US" sz="3600" b="1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324D9A8-3B57-4300-90CD-1915D8DAB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Las personas con </a:t>
            </a:r>
            <a:r>
              <a:rPr lang="en-US" altLang="en-US" b="1" dirty="0" err="1">
                <a:cs typeface="Times New Roman" panose="02020603050405020304" pitchFamily="18" charset="0"/>
              </a:rPr>
              <a:t>mentalidad</a:t>
            </a:r>
            <a:r>
              <a:rPr lang="en-US" altLang="en-US" b="1" dirty="0">
                <a:cs typeface="Times New Roman" panose="02020603050405020304" pitchFamily="18" charset="0"/>
              </a:rPr>
              <a:t> spiritual </a:t>
            </a:r>
            <a:r>
              <a:rPr lang="en-US" altLang="en-US" b="1" dirty="0" err="1">
                <a:cs typeface="Times New Roman" panose="02020603050405020304" pitchFamily="18" charset="0"/>
              </a:rPr>
              <a:t>afrontan</a:t>
            </a:r>
            <a:r>
              <a:rPr lang="en-US" altLang="en-US" b="1" dirty="0">
                <a:cs typeface="Times New Roman" panose="02020603050405020304" pitchFamily="18" charset="0"/>
              </a:rPr>
              <a:t> major las </a:t>
            </a:r>
            <a:r>
              <a:rPr lang="en-US" altLang="en-US" b="1" dirty="0" err="1">
                <a:cs typeface="Times New Roman" panose="02020603050405020304" pitchFamily="18" charset="0"/>
              </a:rPr>
              <a:t>pérdidas</a:t>
            </a:r>
            <a:r>
              <a:rPr lang="en-US" altLang="en-US" b="1" dirty="0">
                <a:cs typeface="Times New Roman" panose="02020603050405020304" pitchFamily="18" charset="0"/>
              </a:rPr>
              <a:t> y las </a:t>
            </a:r>
            <a:r>
              <a:rPr lang="en-US" altLang="en-US" b="1" dirty="0" err="1">
                <a:cs typeface="Times New Roman" panose="02020603050405020304" pitchFamily="18" charset="0"/>
              </a:rPr>
              <a:t>enfermedades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objetivo</a:t>
            </a:r>
            <a:r>
              <a:rPr lang="en-US" altLang="en-US" b="1" dirty="0">
                <a:cs typeface="Times New Roman" panose="02020603050405020304" pitchFamily="18" charset="0"/>
              </a:rPr>
              <a:t> principal del </a:t>
            </a:r>
            <a:r>
              <a:rPr lang="en-US" altLang="en-US" b="1" dirty="0" err="1">
                <a:cs typeface="Times New Roman" panose="02020603050405020304" pitchFamily="18" charset="0"/>
              </a:rPr>
              <a:t>entrenamiento</a:t>
            </a:r>
            <a:r>
              <a:rPr lang="en-US" altLang="en-US" b="1" dirty="0">
                <a:cs typeface="Times New Roman" panose="02020603050405020304" pitchFamily="18" charset="0"/>
              </a:rPr>
              <a:t>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reducer la </a:t>
            </a:r>
            <a:r>
              <a:rPr lang="en-US" altLang="en-US" b="1" dirty="0" err="1">
                <a:cs typeface="Times New Roman" panose="02020603050405020304" pitchFamily="18" charset="0"/>
              </a:rPr>
              <a:t>cantidad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ira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tienen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participantes</a:t>
            </a: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38916" name="Footer Placeholder 1">
            <a:extLst>
              <a:ext uri="{FF2B5EF4-FFF2-40B4-BE49-F238E27FC236}">
                <a16:creationId xmlns:a16="http://schemas.microsoft.com/office/drawing/2014/main" id="{0DA8678B-8CDD-4192-9687-D414FFFB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902F3555-39D3-490B-BB81-CC851B100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075" y="930275"/>
            <a:ext cx="8162925" cy="70167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cs typeface="Times New Roman" panose="02020603050405020304" pitchFamily="18" charset="0"/>
              </a:rPr>
              <a:t>El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Mejora</a:t>
            </a:r>
            <a:r>
              <a:rPr lang="en-US" altLang="en-US" sz="4000" b="1" dirty="0">
                <a:cs typeface="Times New Roman" panose="02020603050405020304" pitchFamily="18" charset="0"/>
              </a:rPr>
              <a:t> la Salud</a:t>
            </a:r>
            <a:endParaRPr lang="en-US" altLang="en-US" sz="4000" b="1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8EDB9D-6974-4AC5-B698-5088B8E26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3463" y="1905000"/>
            <a:ext cx="8110537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es una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experiencia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compleja</a:t>
            </a:r>
            <a:r>
              <a:rPr lang="en-US" altLang="en-US" sz="3600" b="1" dirty="0">
                <a:cs typeface="Times New Roman" panose="02020603050405020304" pitchFamily="18" charset="0"/>
              </a:rPr>
              <a:t> que cambia los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sentimientos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espirituales</a:t>
            </a:r>
            <a:r>
              <a:rPr lang="en-US" altLang="en-US" sz="3600" b="1" dirty="0"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emociones</a:t>
            </a:r>
            <a:r>
              <a:rPr lang="en-US" altLang="en-US" sz="3600" b="1" dirty="0"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pensamientos</a:t>
            </a:r>
            <a:r>
              <a:rPr lang="en-US" altLang="en-US" sz="3600" b="1" dirty="0"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acciones</a:t>
            </a:r>
            <a:r>
              <a:rPr lang="en-US" altLang="en-US" sz="3600" b="1" dirty="0">
                <a:cs typeface="Times New Roman" panose="02020603050405020304" pitchFamily="18" charset="0"/>
              </a:rPr>
              <a:t> y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nivel</a:t>
            </a:r>
            <a:r>
              <a:rPr lang="en-US" altLang="en-US" sz="3600" b="1" dirty="0">
                <a:cs typeface="Times New Roman" panose="02020603050405020304" pitchFamily="18" charset="0"/>
              </a:rPr>
              <a:t> de auto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confianza</a:t>
            </a:r>
            <a:r>
              <a:rPr lang="en-US" altLang="en-US" sz="3600" b="1" dirty="0">
                <a:cs typeface="Times New Roman" panose="02020603050405020304" pitchFamily="18" charset="0"/>
              </a:rPr>
              <a:t> de la persona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ofendida</a:t>
            </a:r>
            <a:r>
              <a:rPr lang="en-US" altLang="en-US" sz="3600" b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940" name="Footer Placeholder 1">
            <a:extLst>
              <a:ext uri="{FF2B5EF4-FFF2-40B4-BE49-F238E27FC236}">
                <a16:creationId xmlns:a16="http://schemas.microsoft.com/office/drawing/2014/main" id="{89246D6F-5AFB-4817-94DC-85CCF5F6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733479B-CE48-4561-8239-7BAF274C6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922338"/>
            <a:ext cx="8162925" cy="70167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cs typeface="Times New Roman" panose="02020603050405020304" pitchFamily="18" charset="0"/>
              </a:rPr>
              <a:t>El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4000" b="1" dirty="0">
                <a:cs typeface="Times New Roman" panose="02020603050405020304" pitchFamily="18" charset="0"/>
              </a:rPr>
              <a:t> es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Práctico</a:t>
            </a:r>
            <a:endParaRPr lang="en-US" altLang="en-US" sz="3200" dirty="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232A579-07A2-47D1-AF7E-F7254F2AC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definición</a:t>
            </a:r>
            <a:r>
              <a:rPr lang="en-US" altLang="en-US" sz="3600" b="1" dirty="0">
                <a:cs typeface="Times New Roman" panose="02020603050405020304" pitchFamily="18" charset="0"/>
              </a:rPr>
              <a:t> del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está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centrado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los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beneficios</a:t>
            </a:r>
            <a:r>
              <a:rPr lang="en-US" altLang="en-US" sz="3600" b="1" dirty="0">
                <a:cs typeface="Times New Roman" panose="02020603050405020304" pitchFamily="18" charset="0"/>
              </a:rPr>
              <a:t> de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sentirse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paz</a:t>
            </a:r>
            <a:endParaRPr lang="en-US" altLang="en-US" sz="36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Encontrar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paz</a:t>
            </a:r>
            <a:r>
              <a:rPr lang="en-US" altLang="en-US" sz="3600" b="1" dirty="0">
                <a:cs typeface="Times New Roman" panose="02020603050405020304" pitchFamily="18" charset="0"/>
              </a:rPr>
              <a:t> no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tiene</a:t>
            </a:r>
            <a:r>
              <a:rPr lang="en-US" altLang="en-US" sz="3600" b="1" dirty="0">
                <a:cs typeface="Times New Roman" panose="02020603050405020304" pitchFamily="18" charset="0"/>
              </a:rPr>
              <a:t> que ser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complicado</a:t>
            </a:r>
            <a:endParaRPr lang="en-US" altLang="en-US" sz="3600" b="1" dirty="0">
              <a:cs typeface="Times New Roman" panose="02020603050405020304" pitchFamily="18" charset="0"/>
            </a:endParaRPr>
          </a:p>
        </p:txBody>
      </p:sp>
      <p:sp>
        <p:nvSpPr>
          <p:cNvPr id="40964" name="Footer Placeholder 1">
            <a:extLst>
              <a:ext uri="{FF2B5EF4-FFF2-40B4-BE49-F238E27FC236}">
                <a16:creationId xmlns:a16="http://schemas.microsoft.com/office/drawing/2014/main" id="{C35A89A3-10B1-4C75-B100-74FE56805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187EEE1-1582-469F-81A7-D12A4D8DC8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7B99067-297A-4971-9E6F-89B2ABA1C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Recuerde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todas</a:t>
            </a:r>
            <a:r>
              <a:rPr lang="en-US" altLang="en-US" sz="3000" b="1" dirty="0">
                <a:cs typeface="Times New Roman" panose="02020603050405020304" pitchFamily="18" charset="0"/>
              </a:rPr>
              <a:t> las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ofensas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inician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3000" b="1" dirty="0">
                <a:cs typeface="Times New Roman" panose="02020603050405020304" pitchFamily="18" charset="0"/>
              </a:rPr>
              <a:t> algo para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3000" b="1" dirty="0">
                <a:cs typeface="Times New Roman" panose="02020603050405020304" pitchFamily="18" charset="0"/>
              </a:rPr>
              <a:t> de una persona sin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él</a:t>
            </a:r>
            <a:r>
              <a:rPr lang="en-US" altLang="en-US" sz="3000" b="1" dirty="0">
                <a:cs typeface="Times New Roman" panose="02020603050405020304" pitchFamily="18" charset="0"/>
              </a:rPr>
              <a:t> o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ella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quiere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pase</a:t>
            </a:r>
            <a:r>
              <a:rPr lang="en-US" altLang="en-US" sz="3000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Desde</a:t>
            </a:r>
            <a:r>
              <a:rPr lang="en-US" altLang="en-US" sz="3000" b="1" dirty="0">
                <a:cs typeface="Times New Roman" panose="02020603050405020304" pitchFamily="18" charset="0"/>
              </a:rPr>
              <a:t> ese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disgusto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inicial</a:t>
            </a:r>
            <a:r>
              <a:rPr lang="en-US" altLang="en-US" sz="3000" b="1" dirty="0">
                <a:cs typeface="Times New Roman" panose="02020603050405020304" pitchFamily="18" charset="0"/>
              </a:rPr>
              <a:t>, se toman las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cosas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demasiado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personalmente</a:t>
            </a:r>
            <a:r>
              <a:rPr lang="en-US" altLang="en-US" sz="3000" b="1" dirty="0"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culpan</a:t>
            </a:r>
            <a:r>
              <a:rPr lang="en-US" altLang="en-US" sz="3000" b="1" dirty="0">
                <a:cs typeface="Times New Roman" panose="02020603050405020304" pitchFamily="18" charset="0"/>
              </a:rPr>
              <a:t> al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delicuente</a:t>
            </a:r>
            <a:r>
              <a:rPr lang="en-US" altLang="en-US" sz="3000" b="1" dirty="0">
                <a:cs typeface="Times New Roman" panose="02020603050405020304" pitchFamily="18" charset="0"/>
              </a:rPr>
              <a:t> por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cómo</a:t>
            </a:r>
            <a:r>
              <a:rPr lang="en-US" altLang="en-US" sz="3000" b="1" dirty="0">
                <a:cs typeface="Times New Roman" panose="02020603050405020304" pitchFamily="18" charset="0"/>
              </a:rPr>
              <a:t> se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sienten</a:t>
            </a:r>
            <a:r>
              <a:rPr lang="en-US" altLang="en-US" sz="3000" b="1" dirty="0">
                <a:cs typeface="Times New Roman" panose="02020603050405020304" pitchFamily="18" charset="0"/>
              </a:rPr>
              <a:t> y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cuentan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sz="3000" b="1" dirty="0">
                <a:cs typeface="Times New Roman" panose="02020603050405020304" pitchFamily="18" charset="0"/>
              </a:rPr>
              <a:t> de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ofensa</a:t>
            </a:r>
            <a:r>
              <a:rPr lang="en-US" altLang="en-US" sz="3000" b="1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1988" name="Footer Placeholder 1">
            <a:extLst>
              <a:ext uri="{FF2B5EF4-FFF2-40B4-BE49-F238E27FC236}">
                <a16:creationId xmlns:a16="http://schemas.microsoft.com/office/drawing/2014/main" id="{F5959DAA-DBE2-4694-A376-5F070E225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9E3A522-568B-45AC-91E3-96518485B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3F05F9B-5EC1-4421-A012-2DA5E3AE5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mucho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espacio</a:t>
            </a:r>
            <a:r>
              <a:rPr lang="en-US" altLang="en-US" b="1" dirty="0">
                <a:cs typeface="Times New Roman" panose="02020603050405020304" pitchFamily="18" charset="0"/>
              </a:rPr>
              <a:t> se </a:t>
            </a:r>
            <a:r>
              <a:rPr lang="en-US" altLang="en-US" b="1" dirty="0" err="1">
                <a:cs typeface="Times New Roman" panose="02020603050405020304" pitchFamily="18" charset="0"/>
              </a:rPr>
              <a:t>está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ocupando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sus </a:t>
            </a:r>
            <a:r>
              <a:rPr lang="en-US" altLang="en-US" b="1" dirty="0" err="1">
                <a:cs typeface="Times New Roman" panose="02020603050405020304" pitchFamily="18" charset="0"/>
              </a:rPr>
              <a:t>mentes</a:t>
            </a:r>
            <a:r>
              <a:rPr lang="en-US" altLang="en-US" b="1" dirty="0">
                <a:cs typeface="Times New Roman" panose="02020603050405020304" pitchFamily="18" charset="0"/>
              </a:rPr>
              <a:t> para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dolor y la </a:t>
            </a:r>
            <a:r>
              <a:rPr lang="en-US" altLang="en-US" b="1" dirty="0" err="1">
                <a:cs typeface="Times New Roman" panose="02020603050405020304" pitchFamily="18" charset="0"/>
              </a:rPr>
              <a:t>ira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la </a:t>
            </a:r>
            <a:r>
              <a:rPr lang="en-US" altLang="en-US" b="1" dirty="0" err="1">
                <a:cs typeface="Times New Roman" panose="02020603050405020304" pitchFamily="18" charset="0"/>
              </a:rPr>
              <a:t>sensación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paz</a:t>
            </a:r>
            <a:r>
              <a:rPr lang="en-US" altLang="en-US" b="1" dirty="0">
                <a:cs typeface="Times New Roman" panose="02020603050405020304" pitchFamily="18" charset="0"/>
              </a:rPr>
              <a:t> que surge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Tomas la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de forma </a:t>
            </a:r>
            <a:r>
              <a:rPr lang="en-US" altLang="en-US" b="1" dirty="0" err="1">
                <a:cs typeface="Times New Roman" panose="02020603050405020304" pitchFamily="18" charset="0"/>
              </a:rPr>
              <a:t>menos</a:t>
            </a:r>
            <a:r>
              <a:rPr lang="en-US" altLang="en-US" b="1" dirty="0">
                <a:cs typeface="Times New Roman" panose="02020603050405020304" pitchFamily="18" charset="0"/>
              </a:rPr>
              <a:t> personal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Tomas </a:t>
            </a:r>
            <a:r>
              <a:rPr lang="en-US" altLang="en-US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b="1" dirty="0">
                <a:cs typeface="Times New Roman" panose="02020603050405020304" pitchFamily="18" charset="0"/>
              </a:rPr>
              <a:t> por lo que </a:t>
            </a:r>
            <a:r>
              <a:rPr lang="en-US" altLang="en-US" b="1" dirty="0" err="1">
                <a:cs typeface="Times New Roman" panose="02020603050405020304" pitchFamily="18" charset="0"/>
              </a:rPr>
              <a:t>sientes</a:t>
            </a:r>
            <a:endParaRPr lang="en-US" altLang="en-US" dirty="0"/>
          </a:p>
        </p:txBody>
      </p:sp>
      <p:sp>
        <p:nvSpPr>
          <p:cNvPr id="43012" name="Footer Placeholder 1">
            <a:extLst>
              <a:ext uri="{FF2B5EF4-FFF2-40B4-BE49-F238E27FC236}">
                <a16:creationId xmlns:a16="http://schemas.microsoft.com/office/drawing/2014/main" id="{0D282C5C-DBB4-4124-A09F-8C93F21E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A74FC83-CB8A-4FA4-8D65-B633D4053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2A98263-30DB-455C-949C-6C936B9974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Vuélvete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héroe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vez</a:t>
            </a:r>
            <a:r>
              <a:rPr lang="en-US" altLang="en-US" b="1" dirty="0">
                <a:cs typeface="Times New Roman" panose="02020603050405020304" pitchFamily="18" charset="0"/>
              </a:rPr>
              <a:t> de la </a:t>
            </a:r>
            <a:r>
              <a:rPr lang="en-US" altLang="en-US" b="1" dirty="0" err="1">
                <a:cs typeface="Times New Roman" panose="02020603050405020304" pitchFamily="18" charset="0"/>
              </a:rPr>
              <a:t>víctima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cuentas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medida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sientes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paz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estás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progresanto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meta de </a:t>
            </a:r>
            <a:r>
              <a:rPr lang="en-US" altLang="en-US" b="1" dirty="0" err="1">
                <a:cs typeface="Times New Roman" panose="02020603050405020304" pitchFamily="18" charset="0"/>
              </a:rPr>
              <a:t>sanarte</a:t>
            </a:r>
            <a:r>
              <a:rPr lang="en-US" altLang="en-US" b="1" dirty="0">
                <a:cs typeface="Times New Roman" panose="02020603050405020304" pitchFamily="18" charset="0"/>
              </a:rPr>
              <a:t> de la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Estás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aprendiendo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perdonar</a:t>
            </a:r>
            <a:endParaRPr lang="en-US" altLang="en-US" dirty="0"/>
          </a:p>
        </p:txBody>
      </p:sp>
      <p:sp>
        <p:nvSpPr>
          <p:cNvPr id="44036" name="Footer Placeholder 1">
            <a:extLst>
              <a:ext uri="{FF2B5EF4-FFF2-40B4-BE49-F238E27FC236}">
                <a16:creationId xmlns:a16="http://schemas.microsoft.com/office/drawing/2014/main" id="{9F8C99C1-F8F2-4ECF-9F62-A9664D59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A6447134-D5A1-4199-B42D-442709B793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9DD2C8B-44D1-40E1-8269-8631C091D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Tomar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sz="3600" b="1" dirty="0">
                <a:cs typeface="Times New Roman" panose="02020603050405020304" pitchFamily="18" charset="0"/>
              </a:rPr>
              <a:t> por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cómo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sientes</a:t>
            </a:r>
            <a:endParaRPr lang="en-US" altLang="en-US" sz="36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Somos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responsables</a:t>
            </a:r>
            <a:r>
              <a:rPr lang="en-US" altLang="en-US" sz="3600" b="1" dirty="0">
                <a:cs typeface="Times New Roman" panose="02020603050405020304" pitchFamily="18" charset="0"/>
              </a:rPr>
              <a:t> de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experiencia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emocional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Nuestro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pasado</a:t>
            </a:r>
            <a:r>
              <a:rPr lang="en-US" altLang="en-US" sz="3600" b="1" dirty="0">
                <a:cs typeface="Times New Roman" panose="02020603050405020304" pitchFamily="18" charset="0"/>
              </a:rPr>
              <a:t> no es responsible por las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emociones</a:t>
            </a:r>
            <a:r>
              <a:rPr lang="en-US" altLang="en-US" sz="3600" b="1" dirty="0">
                <a:cs typeface="Times New Roman" panose="02020603050405020304" pitchFamily="18" charset="0"/>
              </a:rPr>
              <a:t> del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presente</a:t>
            </a:r>
            <a:endParaRPr lang="en-US" altLang="en-US" sz="3600" b="1" dirty="0">
              <a:cs typeface="Times New Roman" panose="02020603050405020304" pitchFamily="18" charset="0"/>
            </a:endParaRPr>
          </a:p>
        </p:txBody>
      </p:sp>
      <p:sp>
        <p:nvSpPr>
          <p:cNvPr id="45060" name="Footer Placeholder 1">
            <a:extLst>
              <a:ext uri="{FF2B5EF4-FFF2-40B4-BE49-F238E27FC236}">
                <a16:creationId xmlns:a16="http://schemas.microsoft.com/office/drawing/2014/main" id="{3140FADE-CA05-4322-88DF-C446978CE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6E36010-3ECA-40D4-AD6C-7530DDE7C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¡Lo que no es </a:t>
            </a:r>
            <a:r>
              <a:rPr lang="en-US" altLang="en-US" b="1" dirty="0" err="1"/>
              <a:t>el</a:t>
            </a:r>
            <a:r>
              <a:rPr lang="en-US" altLang="en-US" b="1" dirty="0"/>
              <a:t> </a:t>
            </a:r>
            <a:r>
              <a:rPr lang="en-US" altLang="en-US" b="1" dirty="0" err="1"/>
              <a:t>perdón</a:t>
            </a:r>
            <a:r>
              <a:rPr lang="en-US" altLang="en-US" b="1" dirty="0"/>
              <a:t>!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A989E8-7C24-497B-8BED-1545E08C0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es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tolerar</a:t>
            </a:r>
            <a:r>
              <a:rPr lang="en-US" altLang="en-US" sz="3600" b="1" dirty="0">
                <a:cs typeface="Times New Roman" panose="02020603050405020304" pitchFamily="18" charset="0"/>
              </a:rPr>
              <a:t>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crueldad</a:t>
            </a:r>
            <a:endParaRPr lang="en-US" altLang="en-US" sz="36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es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olvidar</a:t>
            </a:r>
            <a:r>
              <a:rPr lang="en-US" altLang="en-US" sz="3600" b="1" dirty="0">
                <a:cs typeface="Times New Roman" panose="02020603050405020304" pitchFamily="18" charset="0"/>
              </a:rPr>
              <a:t> algo doloroso</a:t>
            </a:r>
            <a:endParaRPr lang="en-US" altLang="en-US" sz="36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es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excusar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600" b="1" dirty="0">
                <a:cs typeface="Times New Roman" panose="02020603050405020304" pitchFamily="18" charset="0"/>
              </a:rPr>
              <a:t> mal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comportamiento</a:t>
            </a:r>
            <a:endParaRPr lang="en-US" altLang="en-US" sz="3600" dirty="0"/>
          </a:p>
        </p:txBody>
      </p:sp>
      <p:sp>
        <p:nvSpPr>
          <p:cNvPr id="9220" name="Footer Placeholder 1">
            <a:extLst>
              <a:ext uri="{FF2B5EF4-FFF2-40B4-BE49-F238E27FC236}">
                <a16:creationId xmlns:a16="http://schemas.microsoft.com/office/drawing/2014/main" id="{547BFEFE-A067-401A-9874-2B575512B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CCB7BC8-F7C8-4F0A-8037-2A60DA045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C4F7B93-CD50-4FD9-8AF0-37C70B491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Sólo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porque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pasó</a:t>
            </a:r>
            <a:r>
              <a:rPr lang="en-US" altLang="en-US" b="1" dirty="0">
                <a:cs typeface="Times New Roman" panose="02020603050405020304" pitchFamily="18" charset="0"/>
              </a:rPr>
              <a:t> algo que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disgustó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pasado</a:t>
            </a:r>
            <a:r>
              <a:rPr lang="en-US" altLang="en-US" b="1" dirty="0">
                <a:cs typeface="Times New Roman" panose="02020603050405020304" pitchFamily="18" charset="0"/>
              </a:rPr>
              <a:t> o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ocurrir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nuestro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futuro</a:t>
            </a:r>
            <a:r>
              <a:rPr lang="en-US" altLang="en-US" b="1" dirty="0">
                <a:cs typeface="Times New Roman" panose="02020603050405020304" pitchFamily="18" charset="0"/>
              </a:rPr>
              <a:t>, no </a:t>
            </a:r>
            <a:r>
              <a:rPr lang="en-US" altLang="en-US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nuestro</a:t>
            </a:r>
            <a:r>
              <a:rPr lang="en-US" altLang="en-US" b="1" dirty="0">
                <a:cs typeface="Times New Roman" panose="02020603050405020304" pitchFamily="18" charset="0"/>
              </a:rPr>
              <a:t> día a día debe </a:t>
            </a:r>
            <a:r>
              <a:rPr lang="en-US" altLang="en-US" b="1" dirty="0" err="1">
                <a:cs typeface="Times New Roman" panose="02020603050405020304" pitchFamily="18" charset="0"/>
              </a:rPr>
              <a:t>estar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arruinado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Las </a:t>
            </a:r>
            <a:r>
              <a:rPr lang="en-US" altLang="en-US" b="1" dirty="0" err="1">
                <a:cs typeface="Times New Roman" panose="02020603050405020304" pitchFamily="18" charset="0"/>
              </a:rPr>
              <a:t>dificultades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maltrato</a:t>
            </a:r>
            <a:r>
              <a:rPr lang="en-US" altLang="en-US" b="1" dirty="0">
                <a:cs typeface="Times New Roman" panose="02020603050405020304" pitchFamily="18" charset="0"/>
              </a:rPr>
              <a:t> y la </a:t>
            </a:r>
            <a:r>
              <a:rPr lang="en-US" altLang="en-US" b="1" dirty="0" err="1">
                <a:cs typeface="Times New Roman" panose="02020603050405020304" pitchFamily="18" charset="0"/>
              </a:rPr>
              <a:t>crueldad</a:t>
            </a:r>
            <a:r>
              <a:rPr lang="en-US" altLang="en-US" b="1" dirty="0">
                <a:cs typeface="Times New Roman" panose="02020603050405020304" pitchFamily="18" charset="0"/>
              </a:rPr>
              <a:t> no </a:t>
            </a:r>
            <a:r>
              <a:rPr lang="en-US" altLang="en-US" b="1" dirty="0" err="1">
                <a:cs typeface="Times New Roman" panose="02020603050405020304" pitchFamily="18" charset="0"/>
              </a:rPr>
              <a:t>tienen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garantía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extendida</a:t>
            </a: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46084" name="Footer Placeholder 1">
            <a:extLst>
              <a:ext uri="{FF2B5EF4-FFF2-40B4-BE49-F238E27FC236}">
                <a16:creationId xmlns:a16="http://schemas.microsoft.com/office/drawing/2014/main" id="{0BB84BE6-EE13-4FC5-839E-C6349318C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F3F521F9-4C2A-447A-9F81-BBB1072EB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Práctico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6903DA8-F82F-4190-B33B-064CDCD8A2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Nos </a:t>
            </a:r>
            <a:r>
              <a:rPr lang="en-US" altLang="en-US" b="1" dirty="0" err="1">
                <a:cs typeface="Times New Roman" panose="02020603050405020304" pitchFamily="18" charset="0"/>
              </a:rPr>
              <a:t>volvemos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indefensos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le </a:t>
            </a:r>
            <a:r>
              <a:rPr lang="en-US" altLang="en-US" b="1" dirty="0" err="1">
                <a:cs typeface="Times New Roman" panose="02020603050405020304" pitchFamily="18" charset="0"/>
              </a:rPr>
              <a:t>damos</a:t>
            </a:r>
            <a:r>
              <a:rPr lang="en-US" altLang="en-US" b="1" dirty="0">
                <a:cs typeface="Times New Roman" panose="02020603050405020304" pitchFamily="18" charset="0"/>
              </a:rPr>
              <a:t> a la persona que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lastimó</a:t>
            </a:r>
            <a:r>
              <a:rPr lang="en-US" altLang="en-US" b="1" dirty="0">
                <a:cs typeface="Times New Roman" panose="02020603050405020304" pitchFamily="18" charset="0"/>
              </a:rPr>
              <a:t> un </a:t>
            </a:r>
            <a:r>
              <a:rPr lang="en-US" altLang="en-US" b="1" dirty="0" err="1">
                <a:cs typeface="Times New Roman" panose="02020603050405020304" pitchFamily="18" charset="0"/>
              </a:rPr>
              <a:t>poder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excesivo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sobre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cómo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sentimos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¡</a:t>
            </a:r>
            <a:r>
              <a:rPr lang="en-US" altLang="en-US" b="1" dirty="0" err="1">
                <a:cs typeface="Times New Roman" panose="02020603050405020304" pitchFamily="18" charset="0"/>
              </a:rPr>
              <a:t>Nuestros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sentimientos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dolorosos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disminuirán</a:t>
            </a:r>
            <a:r>
              <a:rPr lang="en-US" altLang="en-US" b="1" dirty="0">
                <a:cs typeface="Times New Roman" panose="02020603050405020304" pitchFamily="18" charset="0"/>
              </a:rPr>
              <a:t> solo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recuperemos</a:t>
            </a:r>
            <a:r>
              <a:rPr lang="en-US" altLang="en-US" b="1" dirty="0">
                <a:cs typeface="Times New Roman" panose="02020603050405020304" pitchFamily="18" charset="0"/>
              </a:rPr>
              <a:t> ese </a:t>
            </a:r>
            <a:r>
              <a:rPr lang="en-US" altLang="en-US" b="1" dirty="0" err="1">
                <a:cs typeface="Times New Roman" panose="02020603050405020304" pitchFamily="18" charset="0"/>
              </a:rPr>
              <a:t>poder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demostremos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somos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responsables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sobre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cómo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sentimos!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47108" name="Footer Placeholder 1">
            <a:extLst>
              <a:ext uri="{FF2B5EF4-FFF2-40B4-BE49-F238E27FC236}">
                <a16:creationId xmlns:a16="http://schemas.microsoft.com/office/drawing/2014/main" id="{50C0D306-0681-4441-8385-8795D539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F2A4AB9A-9700-40F1-B42A-8AAFD25852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23C6CC1-1F9D-4030-BC5B-1E1836B40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Practiquemos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estas</a:t>
            </a:r>
            <a:r>
              <a:rPr lang="en-US" altLang="en-US" sz="3600" b="1" dirty="0">
                <a:cs typeface="Times New Roman" panose="02020603050405020304" pitchFamily="18" charset="0"/>
              </a:rPr>
              <a:t> dos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técnicas</a:t>
            </a:r>
            <a:r>
              <a:rPr lang="en-US" altLang="en-US" sz="3600" b="1" dirty="0">
                <a:cs typeface="Times New Roman" panose="02020603050405020304" pitchFamily="18" charset="0"/>
              </a:rPr>
              <a:t> para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ayudarnos</a:t>
            </a:r>
            <a:r>
              <a:rPr lang="en-US" altLang="en-US" sz="3600" b="1" dirty="0">
                <a:cs typeface="Times New Roman" panose="02020603050405020304" pitchFamily="18" charset="0"/>
              </a:rPr>
              <a:t> 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reclamar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responsabilidad</a:t>
            </a:r>
            <a:r>
              <a:rPr lang="en-US" altLang="en-US" sz="3600" b="1" dirty="0">
                <a:cs typeface="Times New Roman" panose="02020603050405020304" pitchFamily="18" charset="0"/>
              </a:rPr>
              <a:t> por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cómo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nos</a:t>
            </a:r>
            <a:r>
              <a:rPr lang="en-US" altLang="en-US" sz="3600" b="1" dirty="0">
                <a:cs typeface="Times New Roman" panose="02020603050405020304" pitchFamily="18" charset="0"/>
              </a:rPr>
              <a:t> sentimos</a:t>
            </a:r>
          </a:p>
        </p:txBody>
      </p:sp>
      <p:sp>
        <p:nvSpPr>
          <p:cNvPr id="48132" name="Footer Placeholder 1">
            <a:extLst>
              <a:ext uri="{FF2B5EF4-FFF2-40B4-BE49-F238E27FC236}">
                <a16:creationId xmlns:a16="http://schemas.microsoft.com/office/drawing/2014/main" id="{0688516E-1F39-4739-87E7-A90619E30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9C1B610-FCB2-499E-B357-07315F931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1BB964BE-42F5-4B80-8D38-713575B6B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#1. No </a:t>
            </a:r>
            <a:r>
              <a:rPr lang="en-US" altLang="en-US" b="1" dirty="0" err="1">
                <a:cs typeface="Times New Roman" panose="02020603050405020304" pitchFamily="18" charset="0"/>
              </a:rPr>
              <a:t>pierdas</a:t>
            </a:r>
            <a:r>
              <a:rPr lang="en-US" altLang="en-US" b="1" dirty="0">
                <a:cs typeface="Times New Roman" panose="02020603050405020304" pitchFamily="18" charset="0"/>
              </a:rPr>
              <a:t> de vista las </a:t>
            </a:r>
            <a:r>
              <a:rPr lang="en-US" altLang="en-US" b="1" dirty="0" err="1">
                <a:cs typeface="Times New Roman" panose="02020603050405020304" pitchFamily="18" charset="0"/>
              </a:rPr>
              <a:t>cosas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buenas</a:t>
            </a:r>
            <a:r>
              <a:rPr lang="en-US" altLang="en-US" b="1" dirty="0">
                <a:cs typeface="Times New Roman" panose="02020603050405020304" pitchFamily="18" charset="0"/>
              </a:rPr>
              <a:t> de la </a:t>
            </a:r>
            <a:r>
              <a:rPr lang="en-US" altLang="en-US" b="1" dirty="0" err="1">
                <a:cs typeface="Times New Roman" panose="02020603050405020304" pitchFamily="18" charset="0"/>
              </a:rPr>
              <a:t>vida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Invierte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tiempo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energía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encontrando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r>
              <a:rPr lang="en-US" altLang="en-US" b="1" dirty="0">
                <a:cs typeface="Times New Roman" panose="02020603050405020304" pitchFamily="18" charset="0"/>
              </a:rPr>
              <a:t> y amor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vida</a:t>
            </a:r>
            <a:r>
              <a:rPr lang="en-US" altLang="en-US" b="1" dirty="0">
                <a:cs typeface="Times New Roman" panose="02020603050405020304" pitchFamily="18" charset="0"/>
              </a:rPr>
              <a:t> para </a:t>
            </a:r>
            <a:r>
              <a:rPr lang="en-US" altLang="en-US" b="1" dirty="0" err="1">
                <a:cs typeface="Times New Roman" panose="02020603050405020304" pitchFamily="18" charset="0"/>
              </a:rPr>
              <a:t>equilibrar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tiempo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gastamos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rencores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ofensas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heridas</a:t>
            </a:r>
            <a:endParaRPr lang="en-US" altLang="en-US" dirty="0"/>
          </a:p>
        </p:txBody>
      </p:sp>
      <p:sp>
        <p:nvSpPr>
          <p:cNvPr id="49156" name="Footer Placeholder 1">
            <a:extLst>
              <a:ext uri="{FF2B5EF4-FFF2-40B4-BE49-F238E27FC236}">
                <a16:creationId xmlns:a16="http://schemas.microsoft.com/office/drawing/2014/main" id="{86222810-6B7C-4547-ABB2-AA3BA61A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152DEE1D-0C8C-4ED7-A589-603E47769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A5A807E-67C9-46B2-A217-98F5FA002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#2. </a:t>
            </a:r>
            <a:r>
              <a:rPr lang="en-US" altLang="en-US" b="1" dirty="0" err="1">
                <a:cs typeface="Times New Roman" panose="02020603050405020304" pitchFamily="18" charset="0"/>
              </a:rPr>
              <a:t>Practica</a:t>
            </a:r>
            <a:r>
              <a:rPr lang="en-US" altLang="en-US" b="1" dirty="0">
                <a:cs typeface="Times New Roman" panose="02020603050405020304" pitchFamily="18" charset="0"/>
              </a:rPr>
              <a:t> PERT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Cuento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estás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sintiendo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efectos</a:t>
            </a:r>
            <a:r>
              <a:rPr lang="en-US" altLang="en-US" b="1" dirty="0">
                <a:cs typeface="Times New Roman" panose="02020603050405020304" pitchFamily="18" charset="0"/>
              </a:rPr>
              <a:t> de una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no </a:t>
            </a:r>
            <a:r>
              <a:rPr lang="en-US" altLang="en-US" b="1" dirty="0" err="1">
                <a:cs typeface="Times New Roman" panose="02020603050405020304" pitchFamily="18" charset="0"/>
              </a:rPr>
              <a:t>resuelta</a:t>
            </a:r>
            <a:r>
              <a:rPr lang="en-US" altLang="en-US" b="1" dirty="0">
                <a:cs typeface="Times New Roman" panose="02020603050405020304" pitchFamily="18" charset="0"/>
              </a:rPr>
              <a:t> o un </a:t>
            </a:r>
            <a:r>
              <a:rPr lang="en-US" altLang="en-US" b="1" dirty="0" err="1">
                <a:cs typeface="Times New Roman" panose="02020603050405020304" pitchFamily="18" charset="0"/>
              </a:rPr>
              <a:t>problema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recurrente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relación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haz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ejercicio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  <p:sp>
        <p:nvSpPr>
          <p:cNvPr id="50180" name="Footer Placeholder 1">
            <a:extLst>
              <a:ext uri="{FF2B5EF4-FFF2-40B4-BE49-F238E27FC236}">
                <a16:creationId xmlns:a16="http://schemas.microsoft.com/office/drawing/2014/main" id="{64D49439-CC23-459A-A749-89D55CA9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90AB043-0459-40B3-90DC-B699902F6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380AE72-7474-47B5-B64D-F22748B3F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1538" y="1804987"/>
            <a:ext cx="8110537" cy="4191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Trae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atención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totalmente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estómago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inhalas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exhalas</a:t>
            </a:r>
            <a:r>
              <a:rPr lang="en-US" altLang="en-US" sz="2800" b="1" dirty="0">
                <a:cs typeface="Times New Roman" panose="02020603050405020304" pitchFamily="18" charset="0"/>
              </a:rPr>
              <a:t> lentamente dos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respiraciones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profundas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inhalas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permite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aire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empuje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suavemente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abdomenhacia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afuera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exhalas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relaja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conscientemente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abdomen para que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sienta</a:t>
            </a:r>
            <a:r>
              <a:rPr lang="en-US" altLang="en-US" sz="2800" b="1" dirty="0">
                <a:cs typeface="Times New Roman" panose="02020603050405020304" pitchFamily="18" charset="0"/>
              </a:rPr>
              <a:t> suave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51204" name="Footer Placeholder 1">
            <a:extLst>
              <a:ext uri="{FF2B5EF4-FFF2-40B4-BE49-F238E27FC236}">
                <a16:creationId xmlns:a16="http://schemas.microsoft.com/office/drawing/2014/main" id="{C4F0CBE2-48A9-4AA6-BFB9-FD077DD9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 dirty="0"/>
              <a:t>Forgive for Good- Frederic Luskin, Ph.D.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1093DCA1-44C1-458D-959B-CBD7E32F3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5841F6AD-D745-4A95-9D86-0CBE14E5A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tercera</a:t>
            </a:r>
            <a:r>
              <a:rPr lang="en-US" altLang="en-US" sz="3600" b="1" dirty="0">
                <a:cs typeface="Times New Roman" panose="02020603050405020304" pitchFamily="18" charset="0"/>
              </a:rPr>
              <a:t> y profunda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inhalación</a:t>
            </a:r>
            <a:r>
              <a:rPr lang="en-US" altLang="en-US" sz="3600" b="1" dirty="0"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trae</a:t>
            </a:r>
            <a:r>
              <a:rPr lang="en-US" altLang="en-US" sz="3600" b="1" dirty="0">
                <a:cs typeface="Times New Roman" panose="02020603050405020304" pitchFamily="18" charset="0"/>
              </a:rPr>
              <a:t> 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mente</a:t>
            </a:r>
            <a:r>
              <a:rPr lang="en-US" altLang="en-US" sz="3600" b="1" dirty="0">
                <a:cs typeface="Times New Roman" panose="02020603050405020304" pitchFamily="18" charset="0"/>
              </a:rPr>
              <a:t> la imagen de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sz="3600" b="1" dirty="0">
                <a:cs typeface="Times New Roman" panose="02020603050405020304" pitchFamily="18" charset="0"/>
              </a:rPr>
              <a:t> que amas o una hermosa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escena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naturaleza</a:t>
            </a:r>
            <a:r>
              <a:rPr lang="en-US" altLang="en-US" sz="3600" b="1" dirty="0">
                <a:cs typeface="Times New Roman" panose="02020603050405020304" pitchFamily="18" charset="0"/>
              </a:rPr>
              <a:t> que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llena</a:t>
            </a:r>
            <a:r>
              <a:rPr lang="en-US" altLang="en-US" sz="3600" b="1" dirty="0">
                <a:cs typeface="Times New Roman" panose="02020603050405020304" pitchFamily="18" charset="0"/>
              </a:rPr>
              <a:t> de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asombro</a:t>
            </a:r>
            <a:r>
              <a:rPr lang="en-US" altLang="en-US" sz="3600" b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2228" name="Footer Placeholder 1">
            <a:extLst>
              <a:ext uri="{FF2B5EF4-FFF2-40B4-BE49-F238E27FC236}">
                <a16:creationId xmlns:a16="http://schemas.microsoft.com/office/drawing/2014/main" id="{335D22C0-9B15-405C-AA4E-AE558744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EB8B972-3140-4E4C-BDB7-E0B18D4BE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El </a:t>
            </a:r>
            <a:r>
              <a:rPr lang="en-US" altLang="en-US" b="1" dirty="0" err="1"/>
              <a:t>Perdón</a:t>
            </a:r>
            <a:r>
              <a:rPr lang="en-US" altLang="en-US" b="1" dirty="0"/>
              <a:t> es </a:t>
            </a:r>
            <a:r>
              <a:rPr lang="en-US" altLang="en-US" b="1" dirty="0" err="1"/>
              <a:t>Práctico</a:t>
            </a:r>
            <a:endParaRPr lang="en-US" altLang="en-US" b="1" dirty="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0D63AEE-D127-4A3B-81B9-ECF858356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A menudo, las personas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tienen</a:t>
            </a:r>
            <a:r>
              <a:rPr lang="en-US" altLang="en-US" sz="2800" b="1" dirty="0">
                <a:cs typeface="Times New Roman" panose="02020603050405020304" pitchFamily="18" charset="0"/>
              </a:rPr>
              <a:t> una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respuesta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fuerte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cuando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imaginan</a:t>
            </a:r>
            <a:r>
              <a:rPr lang="en-US" altLang="en-US" sz="2800" b="1" dirty="0">
                <a:cs typeface="Times New Roman" panose="02020603050405020304" pitchFamily="18" charset="0"/>
              </a:rPr>
              <a:t> sus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sentimientos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positivos</a:t>
            </a:r>
            <a:r>
              <a:rPr lang="en-US" altLang="en-US" sz="2800" b="1" dirty="0">
                <a:cs typeface="Times New Roman" panose="02020603050405020304" pitchFamily="18" charset="0"/>
              </a:rPr>
              <a:t>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centran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área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corazón</a:t>
            </a:r>
            <a:r>
              <a:rPr lang="en-US" altLang="en-US" sz="2800" b="1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practica</a:t>
            </a:r>
            <a:r>
              <a:rPr lang="en-US" altLang="en-US" sz="2800" b="1" dirty="0">
                <a:cs typeface="Times New Roman" panose="02020603050405020304" pitchFamily="18" charset="0"/>
              </a:rPr>
              <a:t>, continue con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respiración</a:t>
            </a:r>
            <a:r>
              <a:rPr lang="en-US" altLang="en-US" sz="2800" b="1" dirty="0">
                <a:cs typeface="Times New Roman" panose="02020603050405020304" pitchFamily="18" charset="0"/>
              </a:rPr>
              <a:t> suave del abdomen.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Pregúntele</a:t>
            </a:r>
            <a:r>
              <a:rPr lang="en-US" altLang="en-US" sz="2800" b="1" dirty="0">
                <a:cs typeface="Times New Roman" panose="02020603050405020304" pitchFamily="18" charset="0"/>
              </a:rPr>
              <a:t> a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parte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relajada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pacífica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</a:t>
            </a:r>
            <a:r>
              <a:rPr lang="en-US" altLang="en-US" sz="2800" b="1" dirty="0">
                <a:cs typeface="Times New Roman" panose="02020603050405020304" pitchFamily="18" charset="0"/>
              </a:rPr>
              <a:t> persona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qué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puede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hacer</a:t>
            </a:r>
            <a:r>
              <a:rPr lang="en-US" altLang="en-US" sz="2800" b="1" dirty="0">
                <a:cs typeface="Times New Roman" panose="02020603050405020304" pitchFamily="18" charset="0"/>
              </a:rPr>
              <a:t> para resolver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esta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dificultad</a:t>
            </a:r>
            <a:r>
              <a:rPr lang="en-US" altLang="en-US" sz="2800" b="1" dirty="0">
                <a:cs typeface="Times New Roman" panose="02020603050405020304" pitchFamily="18" charset="0"/>
              </a:rPr>
              <a:t>. </a:t>
            </a:r>
            <a:endParaRPr lang="en-US" altLang="en-US" sz="2800" dirty="0"/>
          </a:p>
        </p:txBody>
      </p:sp>
      <p:sp>
        <p:nvSpPr>
          <p:cNvPr id="53252" name="Footer Placeholder 1">
            <a:extLst>
              <a:ext uri="{FF2B5EF4-FFF2-40B4-BE49-F238E27FC236}">
                <a16:creationId xmlns:a16="http://schemas.microsoft.com/office/drawing/2014/main" id="{3D059F2B-F04B-4E94-9CCC-3D53565F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0A92C4B-A3A7-4488-84F6-E7E0F5C487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Cambiar</a:t>
            </a:r>
            <a:r>
              <a:rPr lang="en-US" altLang="en-US" b="1" dirty="0"/>
              <a:t> </a:t>
            </a:r>
            <a:r>
              <a:rPr lang="en-US" altLang="en-US" b="1" dirty="0" err="1"/>
              <a:t>el</a:t>
            </a:r>
            <a:r>
              <a:rPr lang="en-US" altLang="en-US" b="1" dirty="0"/>
              <a:t> Canal 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Control </a:t>
            </a:r>
            <a:r>
              <a:rPr lang="en-US" altLang="en-US" b="1" dirty="0" err="1"/>
              <a:t>Remoto</a:t>
            </a:r>
            <a:endParaRPr lang="en-US" altLang="en-US" b="1" dirty="0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C7A570D-BB3D-4DDF-AB8E-F75D1E8A9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en-US" dirty="0"/>
              <a:t> </a:t>
            </a:r>
            <a:r>
              <a:rPr lang="en-US" altLang="en-US" sz="3600" b="1" dirty="0" err="1"/>
              <a:t>Cuando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traes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más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experiencias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positivas</a:t>
            </a:r>
            <a:r>
              <a:rPr lang="en-US" altLang="en-US" sz="3600" b="1" dirty="0"/>
              <a:t> a </a:t>
            </a:r>
            <a:r>
              <a:rPr lang="en-US" altLang="en-US" sz="3600" b="1" dirty="0" err="1"/>
              <a:t>tu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vida</a:t>
            </a:r>
            <a:r>
              <a:rPr lang="en-US" altLang="en-US" sz="3600" b="1" dirty="0"/>
              <a:t>, ¡</a:t>
            </a:r>
            <a:r>
              <a:rPr lang="en-US" altLang="en-US" sz="3600" b="1" dirty="0" err="1"/>
              <a:t>tusheridas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disminuirán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en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importancia</a:t>
            </a:r>
            <a:r>
              <a:rPr lang="en-US" altLang="en-US" sz="3600" b="1" dirty="0"/>
              <a:t>!</a:t>
            </a:r>
            <a:endParaRPr lang="en-US" altLang="en-US" b="1" dirty="0"/>
          </a:p>
        </p:txBody>
      </p:sp>
      <p:sp>
        <p:nvSpPr>
          <p:cNvPr id="54276" name="Footer Placeholder 1">
            <a:extLst>
              <a:ext uri="{FF2B5EF4-FFF2-40B4-BE49-F238E27FC236}">
                <a16:creationId xmlns:a16="http://schemas.microsoft.com/office/drawing/2014/main" id="{A63E1533-4EE5-4089-A714-591E4223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9035B71-1328-4A0B-BEA4-C77C4DE48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Gratitud</a:t>
            </a:r>
            <a:endParaRPr lang="en-US" altLang="en-US" dirty="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9C167F9-FAB1-4E57-96FE-E9B6FF4C53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Entra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un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supermercado</a:t>
            </a:r>
            <a:r>
              <a:rPr lang="en-US" altLang="en-US" sz="3600" b="1" dirty="0">
                <a:cs typeface="Times New Roman" panose="02020603050405020304" pitchFamily="18" charset="0"/>
              </a:rPr>
              <a:t> y da gracias por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abundancia</a:t>
            </a:r>
            <a:r>
              <a:rPr lang="en-US" altLang="en-US" sz="3600" b="1" dirty="0">
                <a:cs typeface="Times New Roman" panose="02020603050405020304" pitchFamily="18" charset="0"/>
              </a:rPr>
              <a:t> de comida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Ve</a:t>
            </a:r>
            <a:r>
              <a:rPr lang="en-US" altLang="en-US" sz="3600" b="1" dirty="0">
                <a:cs typeface="Times New Roman" panose="02020603050405020304" pitchFamily="18" charset="0"/>
              </a:rPr>
              <a:t> a un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asilo</a:t>
            </a:r>
            <a:r>
              <a:rPr lang="en-US" altLang="en-US" sz="3600" b="1" dirty="0">
                <a:cs typeface="Times New Roman" panose="02020603050405020304" pitchFamily="18" charset="0"/>
              </a:rPr>
              <a:t> de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ancianos</a:t>
            </a:r>
            <a:r>
              <a:rPr lang="en-US" altLang="en-US" sz="3600" b="1" dirty="0">
                <a:cs typeface="Times New Roman" panose="02020603050405020304" pitchFamily="18" charset="0"/>
              </a:rPr>
              <a:t> y hospital y da gracias por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3600" b="1" dirty="0">
                <a:cs typeface="Times New Roman" panose="02020603050405020304" pitchFamily="18" charset="0"/>
              </a:rPr>
              <a:t> salud</a:t>
            </a:r>
          </a:p>
        </p:txBody>
      </p:sp>
      <p:sp>
        <p:nvSpPr>
          <p:cNvPr id="55300" name="Footer Placeholder 1">
            <a:extLst>
              <a:ext uri="{FF2B5EF4-FFF2-40B4-BE49-F238E27FC236}">
                <a16:creationId xmlns:a16="http://schemas.microsoft.com/office/drawing/2014/main" id="{B9386C04-DFDF-4D40-A94E-3EBF1569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DB01689-E80B-406D-A440-87603B592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¡Lo que no es </a:t>
            </a:r>
            <a:r>
              <a:rPr lang="en-US" altLang="en-US" b="1" dirty="0" err="1"/>
              <a:t>el</a:t>
            </a:r>
            <a:r>
              <a:rPr lang="en-US" altLang="en-US" b="1" dirty="0"/>
              <a:t> </a:t>
            </a:r>
            <a:r>
              <a:rPr lang="en-US" altLang="en-US" b="1" dirty="0" err="1"/>
              <a:t>perdón</a:t>
            </a:r>
            <a:r>
              <a:rPr lang="en-US" altLang="en-US" b="1" dirty="0"/>
              <a:t>!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597D5A9-1147-4C26-B43A-5F1886D96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es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negar</a:t>
            </a:r>
            <a:r>
              <a:rPr lang="en-US" altLang="en-US" sz="3600" b="1" dirty="0">
                <a:cs typeface="Times New Roman" panose="02020603050405020304" pitchFamily="18" charset="0"/>
              </a:rPr>
              <a:t> o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minimizar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herida</a:t>
            </a:r>
            <a:endParaRPr lang="en-US" altLang="en-US" sz="36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reconciliarse</a:t>
            </a:r>
            <a:r>
              <a:rPr lang="en-US" altLang="en-US" sz="3600" b="1" dirty="0">
                <a:cs typeface="Times New Roman" panose="02020603050405020304" pitchFamily="18" charset="0"/>
              </a:rPr>
              <a:t> con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ofensor</a:t>
            </a:r>
            <a:endParaRPr lang="en-US" altLang="en-US" sz="36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cs typeface="Times New Roman" panose="02020603050405020304" pitchFamily="18" charset="0"/>
              </a:rPr>
              <a:t>El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3600" b="1" dirty="0">
                <a:cs typeface="Times New Roman" panose="02020603050405020304" pitchFamily="18" charset="0"/>
              </a:rPr>
              <a:t> no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significa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dejar</a:t>
            </a:r>
            <a:r>
              <a:rPr lang="en-US" altLang="en-US" sz="3600" b="1" dirty="0">
                <a:cs typeface="Times New Roman" panose="02020603050405020304" pitchFamily="18" charset="0"/>
              </a:rPr>
              <a:t> de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tener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sentimientos</a:t>
            </a:r>
            <a:endParaRPr lang="en-US" altLang="en-US" sz="3600" b="1" dirty="0">
              <a:cs typeface="Times New Roman" panose="02020603050405020304" pitchFamily="18" charset="0"/>
            </a:endParaRPr>
          </a:p>
        </p:txBody>
      </p:sp>
      <p:sp>
        <p:nvSpPr>
          <p:cNvPr id="10244" name="Footer Placeholder 1">
            <a:extLst>
              <a:ext uri="{FF2B5EF4-FFF2-40B4-BE49-F238E27FC236}">
                <a16:creationId xmlns:a16="http://schemas.microsoft.com/office/drawing/2014/main" id="{F709FEAE-F58F-4013-A57C-5DDB2153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D16A1471-AFDA-4A6C-BC8F-90097150E1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Gratitud</a:t>
            </a:r>
            <a:endParaRPr lang="en-US" altLang="en-US" dirty="0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F75EF32-9740-40FC-B79C-C6D5605DC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Al conducer, </a:t>
            </a:r>
            <a:r>
              <a:rPr lang="en-US" altLang="en-US" b="1" dirty="0" err="1">
                <a:cs typeface="Times New Roman" panose="02020603050405020304" pitchFamily="18" charset="0"/>
              </a:rPr>
              <a:t>agradece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mentalmente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cada</a:t>
            </a:r>
            <a:r>
              <a:rPr lang="en-US" altLang="en-US" b="1" dirty="0">
                <a:cs typeface="Times New Roman" panose="02020603050405020304" pitchFamily="18" charset="0"/>
              </a:rPr>
              <a:t> uno de los </a:t>
            </a:r>
            <a:r>
              <a:rPr lang="en-US" altLang="en-US" b="1" dirty="0" err="1">
                <a:cs typeface="Times New Roman" panose="02020603050405020304" pitchFamily="18" charset="0"/>
              </a:rPr>
              <a:t>conductores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siguen</a:t>
            </a:r>
            <a:r>
              <a:rPr lang="en-US" altLang="en-US" b="1" dirty="0">
                <a:cs typeface="Times New Roman" panose="02020603050405020304" pitchFamily="18" charset="0"/>
              </a:rPr>
              <a:t> las </a:t>
            </a:r>
            <a:r>
              <a:rPr lang="en-US" altLang="en-US" b="1" dirty="0" err="1">
                <a:cs typeface="Times New Roman" panose="02020603050405020304" pitchFamily="18" charset="0"/>
              </a:rPr>
              <a:t>reglas</a:t>
            </a:r>
            <a:r>
              <a:rPr lang="en-US" altLang="en-US" b="1" dirty="0">
                <a:cs typeface="Times New Roman" panose="02020603050405020304" pitchFamily="18" charset="0"/>
              </a:rPr>
              <a:t> de la </a:t>
            </a:r>
            <a:r>
              <a:rPr lang="en-US" altLang="en-US" b="1" dirty="0" err="1">
                <a:cs typeface="Times New Roman" panose="02020603050405020304" pitchFamily="18" charset="0"/>
              </a:rPr>
              <a:t>carretera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Si </a:t>
            </a:r>
            <a:r>
              <a:rPr lang="en-US" altLang="en-US" b="1" dirty="0" err="1">
                <a:cs typeface="Times New Roman" panose="02020603050405020304" pitchFamily="18" charset="0"/>
              </a:rPr>
              <a:t>tienes</a:t>
            </a:r>
            <a:r>
              <a:rPr lang="en-US" altLang="en-US" b="1" dirty="0">
                <a:cs typeface="Times New Roman" panose="02020603050405020304" pitchFamily="18" charset="0"/>
              </a:rPr>
              <a:t> una pareja </a:t>
            </a:r>
            <a:r>
              <a:rPr lang="en-US" altLang="en-US" b="1" dirty="0" err="1">
                <a:cs typeface="Times New Roman" panose="02020603050405020304" pitchFamily="18" charset="0"/>
              </a:rPr>
              <a:t>agradécele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esa</a:t>
            </a:r>
            <a:r>
              <a:rPr lang="en-US" altLang="en-US" b="1" dirty="0">
                <a:cs typeface="Times New Roman" panose="02020603050405020304" pitchFamily="18" charset="0"/>
              </a:rPr>
              <a:t> persona por </a:t>
            </a:r>
            <a:r>
              <a:rPr lang="en-US" altLang="en-US" b="1" dirty="0" err="1">
                <a:cs typeface="Times New Roman" panose="02020603050405020304" pitchFamily="18" charset="0"/>
              </a:rPr>
              <a:t>cuidar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ti</a:t>
            </a:r>
            <a:r>
              <a:rPr lang="en-US" altLang="en-US" b="1" dirty="0">
                <a:cs typeface="Times New Roman" panose="02020603050405020304" pitchFamily="18" charset="0"/>
              </a:rPr>
              <a:t>. ¡</a:t>
            </a:r>
            <a:r>
              <a:rPr lang="en-US" altLang="en-US" b="1" dirty="0" err="1">
                <a:cs typeface="Times New Roman" panose="02020603050405020304" pitchFamily="18" charset="0"/>
              </a:rPr>
              <a:t>Propónte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hacer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todos</a:t>
            </a:r>
            <a:r>
              <a:rPr lang="en-US" altLang="en-US" b="1" dirty="0">
                <a:cs typeface="Times New Roman" panose="02020603050405020304" pitchFamily="18" charset="0"/>
              </a:rPr>
              <a:t> los días!</a:t>
            </a:r>
            <a:endParaRPr lang="en-US" altLang="en-US" dirty="0"/>
          </a:p>
        </p:txBody>
      </p:sp>
      <p:sp>
        <p:nvSpPr>
          <p:cNvPr id="56324" name="Footer Placeholder 1">
            <a:extLst>
              <a:ext uri="{FF2B5EF4-FFF2-40B4-BE49-F238E27FC236}">
                <a16:creationId xmlns:a16="http://schemas.microsoft.com/office/drawing/2014/main" id="{D8AD94B9-1204-4079-8776-9C45C24A2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E2089E8-EFE1-49A4-B64A-8D99CD13B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Gratitud</a:t>
            </a:r>
            <a:endParaRPr lang="en-US" altLang="en-US" dirty="0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DF79A13-9709-4A05-AE5D-1BF4344B9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Recuerda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cualquier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amable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realizado</a:t>
            </a:r>
            <a:r>
              <a:rPr lang="en-US" altLang="en-US" b="1" dirty="0">
                <a:cs typeface="Times New Roman" panose="02020603050405020304" pitchFamily="18" charset="0"/>
              </a:rPr>
              <a:t> por </a:t>
            </a:r>
            <a:r>
              <a:rPr lang="en-US" altLang="en-US" b="1" dirty="0" err="1">
                <a:cs typeface="Times New Roman" panose="02020603050405020304" pitchFamily="18" charset="0"/>
              </a:rPr>
              <a:t>tus</a:t>
            </a:r>
            <a:r>
              <a:rPr lang="en-US" altLang="en-US" b="1" dirty="0">
                <a:cs typeface="Times New Roman" panose="02020603050405020304" pitchFamily="18" charset="0"/>
              </a:rPr>
              <a:t> padres.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b="1" dirty="0">
                <a:cs typeface="Times New Roman" panose="02020603050405020304" pitchFamily="18" charset="0"/>
              </a:rPr>
              <a:t> a un </a:t>
            </a:r>
            <a:r>
              <a:rPr lang="en-US" altLang="en-US" b="1" dirty="0" err="1">
                <a:cs typeface="Times New Roman" panose="02020603050405020304" pitchFamily="18" charset="0"/>
              </a:rPr>
              <a:t>vendedor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empleado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una tienda y </a:t>
            </a:r>
            <a:r>
              <a:rPr lang="en-US" altLang="en-US" b="1" dirty="0" err="1">
                <a:cs typeface="Times New Roman" panose="02020603050405020304" pitchFamily="18" charset="0"/>
              </a:rPr>
              <a:t>agradécele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esa</a:t>
            </a:r>
            <a:r>
              <a:rPr lang="en-US" altLang="en-US" b="1" dirty="0">
                <a:cs typeface="Times New Roman" panose="02020603050405020304" pitchFamily="18" charset="0"/>
              </a:rPr>
              <a:t> persona por </a:t>
            </a:r>
            <a:r>
              <a:rPr lang="en-US" altLang="en-US" b="1" dirty="0" err="1">
                <a:cs typeface="Times New Roman" panose="02020603050405020304" pitchFamily="18" charset="0"/>
              </a:rPr>
              <a:t>su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ayuda</a:t>
            </a:r>
            <a:r>
              <a:rPr lang="en-US" altLang="en-US" b="1" dirty="0">
                <a:cs typeface="Times New Roman" panose="02020603050405020304" pitchFamily="18" charset="0"/>
              </a:rPr>
              <a:t> y por </a:t>
            </a:r>
            <a:r>
              <a:rPr lang="en-US" altLang="en-US" b="1" dirty="0" err="1">
                <a:cs typeface="Times New Roman" panose="02020603050405020304" pitchFamily="18" charset="0"/>
              </a:rPr>
              <a:t>esperarte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7348" name="Footer Placeholder 1">
            <a:extLst>
              <a:ext uri="{FF2B5EF4-FFF2-40B4-BE49-F238E27FC236}">
                <a16:creationId xmlns:a16="http://schemas.microsoft.com/office/drawing/2014/main" id="{2E375A0A-C1C4-48A9-B8FC-098C90EE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55DC2FC-5F5D-44C2-80B0-CA5ACC5D7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Gratitud</a:t>
            </a:r>
            <a:endParaRPr lang="en-US" altLang="en-US" dirty="0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2F9BC779-8D76-4DC8-B616-F571E0D0E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hogar</a:t>
            </a:r>
            <a:r>
              <a:rPr lang="en-US" altLang="en-US" b="1" dirty="0">
                <a:cs typeface="Times New Roman" panose="02020603050405020304" pitchFamily="18" charset="0"/>
              </a:rPr>
              <a:t>, da gracias por </a:t>
            </a:r>
            <a:r>
              <a:rPr lang="en-US" altLang="en-US" b="1" dirty="0" err="1">
                <a:cs typeface="Times New Roman" panose="02020603050405020304" pitchFamily="18" charset="0"/>
              </a:rPr>
              <a:t>todo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trabajo</a:t>
            </a:r>
            <a:r>
              <a:rPr lang="en-US" altLang="en-US" b="1" dirty="0">
                <a:cs typeface="Times New Roman" panose="02020603050405020304" pitchFamily="18" charset="0"/>
              </a:rPr>
              <a:t> que se ha </a:t>
            </a:r>
            <a:r>
              <a:rPr lang="en-US" altLang="en-US" b="1" dirty="0" err="1">
                <a:cs typeface="Times New Roman" panose="02020603050405020304" pitchFamily="18" charset="0"/>
              </a:rPr>
              <a:t>dedicado</a:t>
            </a:r>
            <a:r>
              <a:rPr lang="en-US" altLang="en-US" b="1" dirty="0">
                <a:cs typeface="Times New Roman" panose="02020603050405020304" pitchFamily="18" charset="0"/>
              </a:rPr>
              <a:t> a la </a:t>
            </a:r>
            <a:r>
              <a:rPr lang="en-US" altLang="en-US" b="1" dirty="0" err="1">
                <a:cs typeface="Times New Roman" panose="02020603050405020304" pitchFamily="18" charset="0"/>
              </a:rPr>
              <a:t>fabricación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tus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muebles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electrodomésticos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alimentos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Al </a:t>
            </a:r>
            <a:r>
              <a:rPr lang="en-US" altLang="en-US" b="1" dirty="0" err="1">
                <a:cs typeface="Times New Roman" panose="02020603050405020304" pitchFamily="18" charset="0"/>
              </a:rPr>
              <a:t>despertar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cada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mañana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agradece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aliento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regalo de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vida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  <a:endParaRPr lang="en-US" altLang="en-US" dirty="0"/>
          </a:p>
        </p:txBody>
      </p:sp>
      <p:sp>
        <p:nvSpPr>
          <p:cNvPr id="58372" name="Footer Placeholder 1">
            <a:extLst>
              <a:ext uri="{FF2B5EF4-FFF2-40B4-BE49-F238E27FC236}">
                <a16:creationId xmlns:a16="http://schemas.microsoft.com/office/drawing/2014/main" id="{8053EB31-B98E-479D-9DF6-86E13510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895EA7EA-2EC4-4729-A3F0-F6CDB7626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endParaRPr lang="en-US" altLang="en-US" dirty="0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F08FE51B-61DB-43C9-9903-781D379054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estés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atrapado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tráfico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r>
              <a:rPr lang="en-US" altLang="en-US" b="1" dirty="0">
                <a:cs typeface="Times New Roman" panose="02020603050405020304" pitchFamily="18" charset="0"/>
              </a:rPr>
              <a:t> del </a:t>
            </a:r>
            <a:r>
              <a:rPr lang="en-US" altLang="en-US" b="1" dirty="0" err="1">
                <a:cs typeface="Times New Roman" panose="02020603050405020304" pitchFamily="18" charset="0"/>
              </a:rPr>
              <a:t>cielo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notable </a:t>
            </a:r>
            <a:r>
              <a:rPr lang="en-US" altLang="en-US" b="1" dirty="0" err="1">
                <a:cs typeface="Times New Roman" panose="02020603050405020304" pitchFamily="18" charset="0"/>
              </a:rPr>
              <a:t>movimiento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pájaros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nubes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Encuentra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lugar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favorito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naturaleza</a:t>
            </a:r>
            <a:r>
              <a:rPr lang="en-US" altLang="en-US" b="1" dirty="0">
                <a:cs typeface="Times New Roman" panose="02020603050405020304" pitchFamily="18" charset="0"/>
              </a:rPr>
              <a:t> al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ir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fácilmente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  <a:endParaRPr lang="en-US" altLang="en-US" dirty="0"/>
          </a:p>
        </p:txBody>
      </p:sp>
      <p:sp>
        <p:nvSpPr>
          <p:cNvPr id="59396" name="Footer Placeholder 1">
            <a:extLst>
              <a:ext uri="{FF2B5EF4-FFF2-40B4-BE49-F238E27FC236}">
                <a16:creationId xmlns:a16="http://schemas.microsoft.com/office/drawing/2014/main" id="{5AAADFF9-3722-4568-B8D0-55840E7C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BABD7E8F-1637-4142-83DF-F522AD009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endParaRPr lang="en-US" altLang="en-US" dirty="0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D358CCB9-763E-483B-AE76-C9584682D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Mira </a:t>
            </a:r>
            <a:r>
              <a:rPr lang="en-US" altLang="en-US" b="1" dirty="0" err="1">
                <a:cs typeface="Times New Roman" panose="02020603050405020304" pitchFamily="18" charset="0"/>
              </a:rPr>
              <a:t>programas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naturaleza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la television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Aprecia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profundamente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pieza</a:t>
            </a:r>
            <a:r>
              <a:rPr lang="en-US" altLang="en-US" b="1" dirty="0">
                <a:cs typeface="Times New Roman" panose="02020603050405020304" pitchFamily="18" charset="0"/>
              </a:rPr>
              <a:t> musical </a:t>
            </a:r>
            <a:r>
              <a:rPr lang="en-US" altLang="en-US" b="1" dirty="0" err="1">
                <a:cs typeface="Times New Roman" panose="02020603050405020304" pitchFamily="18" charset="0"/>
              </a:rPr>
              <a:t>favorita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Camina</a:t>
            </a:r>
            <a:r>
              <a:rPr lang="en-US" altLang="en-US" b="1" dirty="0">
                <a:cs typeface="Times New Roman" panose="02020603050405020304" pitchFamily="18" charset="0"/>
              </a:rPr>
              <a:t> lentamente y </a:t>
            </a:r>
            <a:r>
              <a:rPr lang="en-US" altLang="en-US" b="1" dirty="0" err="1">
                <a:cs typeface="Times New Roman" panose="02020603050405020304" pitchFamily="18" charset="0"/>
              </a:rPr>
              <a:t>absorbe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olores</a:t>
            </a:r>
            <a:r>
              <a:rPr lang="en-US" altLang="en-US" b="1" dirty="0">
                <a:cs typeface="Times New Roman" panose="02020603050405020304" pitchFamily="18" charset="0"/>
              </a:rPr>
              <a:t> y las vistas de la </a:t>
            </a:r>
            <a:r>
              <a:rPr lang="en-US" altLang="en-US" b="1" dirty="0" err="1">
                <a:cs typeface="Times New Roman" panose="02020603050405020304" pitchFamily="18" charset="0"/>
              </a:rPr>
              <a:t>naturaleza</a:t>
            </a:r>
            <a:endParaRPr lang="en-US" altLang="en-US" dirty="0"/>
          </a:p>
        </p:txBody>
      </p:sp>
      <p:sp>
        <p:nvSpPr>
          <p:cNvPr id="60420" name="Footer Placeholder 1">
            <a:extLst>
              <a:ext uri="{FF2B5EF4-FFF2-40B4-BE49-F238E27FC236}">
                <a16:creationId xmlns:a16="http://schemas.microsoft.com/office/drawing/2014/main" id="{C865E216-8CF2-43FC-BF05-BEB3E400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E3AFFAFC-ED57-4CCA-9CB1-1C797BA2D5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 la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endParaRPr lang="en-US" altLang="en-US" dirty="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D2306400-C765-4911-A5D3-21FBA3386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 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Nota lo </a:t>
            </a:r>
            <a:r>
              <a:rPr lang="en-US" altLang="en-US" b="1" dirty="0" err="1">
                <a:cs typeface="Times New Roman" panose="02020603050405020304" pitchFamily="18" charset="0"/>
              </a:rPr>
              <a:t>hermosos</a:t>
            </a:r>
            <a:r>
              <a:rPr lang="en-US" altLang="en-US" b="1" dirty="0">
                <a:cs typeface="Times New Roman" panose="02020603050405020304" pitchFamily="18" charset="0"/>
              </a:rPr>
              <a:t> que se </a:t>
            </a:r>
            <a:r>
              <a:rPr lang="en-US" altLang="en-US" b="1" dirty="0" err="1">
                <a:cs typeface="Times New Roman" panose="02020603050405020304" pitchFamily="18" charset="0"/>
              </a:rPr>
              <a:t>ven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saben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alimentos</a:t>
            </a:r>
            <a:r>
              <a:rPr lang="en-US" altLang="en-US" b="1" dirty="0">
                <a:cs typeface="Times New Roman" panose="02020603050405020304" pitchFamily="18" charset="0"/>
              </a:rPr>
              <a:t> bien </a:t>
            </a:r>
            <a:r>
              <a:rPr lang="en-US" altLang="en-US" b="1" dirty="0" err="1">
                <a:cs typeface="Times New Roman" panose="02020603050405020304" pitchFamily="18" charset="0"/>
              </a:rPr>
              <a:t>preparados</a:t>
            </a:r>
            <a:r>
              <a:rPr lang="en-US" altLang="en-US" b="1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b="1" dirty="0">
                <a:cs typeface="Times New Roman" panose="02020603050405020304" pitchFamily="18" charset="0"/>
              </a:rPr>
              <a:t> la </a:t>
            </a:r>
            <a:r>
              <a:rPr lang="en-US" altLang="en-US" b="1" dirty="0" err="1">
                <a:cs typeface="Times New Roman" panose="02020603050405020304" pitchFamily="18" charset="0"/>
              </a:rPr>
              <a:t>belleza</a:t>
            </a:r>
            <a:r>
              <a:rPr lang="en-US" altLang="en-US" b="1" dirty="0">
                <a:cs typeface="Times New Roman" panose="02020603050405020304" pitchFamily="18" charset="0"/>
              </a:rPr>
              <a:t> y la </a:t>
            </a:r>
            <a:r>
              <a:rPr lang="en-US" altLang="en-US" b="1" dirty="0" err="1">
                <a:cs typeface="Times New Roman" panose="02020603050405020304" pitchFamily="18" charset="0"/>
              </a:rPr>
              <a:t>maravilla</a:t>
            </a:r>
            <a:r>
              <a:rPr lang="en-US" altLang="en-US" b="1" dirty="0">
                <a:cs typeface="Times New Roman" panose="02020603050405020304" pitchFamily="18" charset="0"/>
              </a:rPr>
              <a:t> de las </a:t>
            </a:r>
            <a:r>
              <a:rPr lang="en-US" altLang="en-US" b="1" dirty="0" err="1">
                <a:cs typeface="Times New Roman" panose="02020603050405020304" pitchFamily="18" charset="0"/>
              </a:rPr>
              <a:t>flores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marL="0" indent="0" eaLnBrk="1" hangingPunct="1">
              <a:buClr>
                <a:schemeClr val="tx1"/>
              </a:buClr>
              <a:buNone/>
            </a:pPr>
            <a:endParaRPr lang="en-US" altLang="en-US" b="1" dirty="0">
              <a:cs typeface="Times New Roman" panose="02020603050405020304" pitchFamily="18" charset="0"/>
            </a:endParaRPr>
          </a:p>
        </p:txBody>
      </p:sp>
      <p:sp>
        <p:nvSpPr>
          <p:cNvPr id="61444" name="Footer Placeholder 1">
            <a:extLst>
              <a:ext uri="{FF2B5EF4-FFF2-40B4-BE49-F238E27FC236}">
                <a16:creationId xmlns:a16="http://schemas.microsoft.com/office/drawing/2014/main" id="{B4423DE1-F1EA-4624-94CB-47782ACB7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3DE2AB5E-04DB-4BB2-A1B9-EA985F8D5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8403ECC8-D1A4-4621-8F9F-6B4BB0C31D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Busca</a:t>
            </a:r>
            <a:r>
              <a:rPr lang="en-US" altLang="en-US" b="1" dirty="0">
                <a:cs typeface="Times New Roman" panose="02020603050405020304" pitchFamily="18" charset="0"/>
              </a:rPr>
              <a:t> personas que </a:t>
            </a:r>
            <a:r>
              <a:rPr lang="en-US" altLang="en-US" b="1" dirty="0" err="1">
                <a:cs typeface="Times New Roman" panose="02020603050405020304" pitchFamily="18" charset="0"/>
              </a:rPr>
              <a:t>hayan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perdonado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otros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pídeles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cuenten</a:t>
            </a:r>
            <a:r>
              <a:rPr lang="en-US" altLang="en-US" b="1" dirty="0">
                <a:cs typeface="Times New Roman" panose="02020603050405020304" pitchFamily="18" charset="0"/>
              </a:rPr>
              <a:t> sus </a:t>
            </a:r>
            <a:r>
              <a:rPr lang="en-US" altLang="en-US" b="1" dirty="0" err="1">
                <a:cs typeface="Times New Roman" panose="02020603050405020304" pitchFamily="18" charset="0"/>
              </a:rPr>
              <a:t>historias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Recuerda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cuándo</a:t>
            </a:r>
            <a:r>
              <a:rPr lang="en-US" altLang="en-US" b="1" dirty="0">
                <a:cs typeface="Times New Roman" panose="02020603050405020304" pitchFamily="18" charset="0"/>
              </a:rPr>
              <a:t> has </a:t>
            </a:r>
            <a:r>
              <a:rPr lang="en-US" altLang="en-US" b="1" dirty="0" err="1">
                <a:cs typeface="Times New Roman" panose="02020603050405020304" pitchFamily="18" charset="0"/>
              </a:rPr>
              <a:t>perdonado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recuérdate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ti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mismo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volver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hacerlo</a:t>
            </a:r>
            <a:endParaRPr lang="en-US" altLang="en-US" dirty="0"/>
          </a:p>
        </p:txBody>
      </p:sp>
      <p:sp>
        <p:nvSpPr>
          <p:cNvPr id="62468" name="Footer Placeholder 1">
            <a:extLst>
              <a:ext uri="{FF2B5EF4-FFF2-40B4-BE49-F238E27FC236}">
                <a16:creationId xmlns:a16="http://schemas.microsoft.com/office/drawing/2014/main" id="{A19DA75E-0F3A-46C4-9368-D93EDB6C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EFC7843E-07D3-4DDC-B9BF-A36955A1E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0749BDF-3613-4C43-8017-61512EB461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Lee </a:t>
            </a:r>
            <a:r>
              <a:rPr lang="en-US" altLang="en-US" b="1" dirty="0" err="1">
                <a:cs typeface="Times New Roman" panose="02020603050405020304" pitchFamily="18" charset="0"/>
              </a:rPr>
              <a:t>libros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sobre</a:t>
            </a:r>
            <a:r>
              <a:rPr lang="en-US" altLang="en-US" b="1" dirty="0">
                <a:cs typeface="Times New Roman" panose="02020603050405020304" pitchFamily="18" charset="0"/>
              </a:rPr>
              <a:t> personas que </a:t>
            </a:r>
            <a:r>
              <a:rPr lang="en-US" altLang="en-US" b="1" dirty="0" err="1">
                <a:cs typeface="Times New Roman" panose="02020603050405020304" pitchFamily="18" charset="0"/>
              </a:rPr>
              <a:t>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perdonado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situaciones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dolorosas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Averigua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</a:t>
            </a:r>
            <a:r>
              <a:rPr lang="en-US" altLang="en-US" b="1" dirty="0">
                <a:cs typeface="Times New Roman" panose="02020603050405020304" pitchFamily="18" charset="0"/>
              </a:rPr>
              <a:t> hay </a:t>
            </a:r>
            <a:r>
              <a:rPr lang="en-US" altLang="en-US" b="1" dirty="0" err="1">
                <a:cs typeface="Times New Roman" panose="02020603050405020304" pitchFamily="18" charset="0"/>
              </a:rPr>
              <a:t>historias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propia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familia</a:t>
            </a:r>
            <a:endParaRPr lang="en-US" altLang="en-US" dirty="0"/>
          </a:p>
        </p:txBody>
      </p:sp>
      <p:sp>
        <p:nvSpPr>
          <p:cNvPr id="63492" name="Footer Placeholder 1">
            <a:extLst>
              <a:ext uri="{FF2B5EF4-FFF2-40B4-BE49-F238E27FC236}">
                <a16:creationId xmlns:a16="http://schemas.microsoft.com/office/drawing/2014/main" id="{ED716670-C0EF-41E7-BE9C-33901024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D537E04A-370B-4391-8CD7-1188CF427C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endParaRPr lang="en-US" altLang="en-US" dirty="0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19F5EADD-8B96-4E46-BE87-52FB79C567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Practica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3600" b="1" dirty="0">
                <a:cs typeface="Times New Roman" panose="02020603050405020304" pitchFamily="18" charset="0"/>
              </a:rPr>
              <a:t> las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ofensas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pequeñas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3600" b="1" dirty="0">
                <a:cs typeface="Times New Roman" panose="02020603050405020304" pitchFamily="18" charset="0"/>
              </a:rPr>
              <a:t> contra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 err="1">
                <a:cs typeface="Times New Roman" panose="02020603050405020304" pitchFamily="18" charset="0"/>
              </a:rPr>
              <a:t>Perdona</a:t>
            </a:r>
            <a:r>
              <a:rPr lang="en-US" altLang="en-US" sz="3600" b="1" dirty="0">
                <a:cs typeface="Times New Roman" panose="02020603050405020304" pitchFamily="18" charset="0"/>
              </a:rPr>
              <a:t> a un conductor que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interrumpe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600" b="1" dirty="0">
                <a:cs typeface="Times New Roman" panose="02020603050405020304" pitchFamily="18" charset="0"/>
              </a:rPr>
              <a:t> la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carretera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buClr>
                <a:schemeClr val="tx1"/>
              </a:buClr>
              <a:buNone/>
            </a:pPr>
            <a:endParaRPr lang="en-US" altLang="en-US" sz="3600" dirty="0"/>
          </a:p>
        </p:txBody>
      </p:sp>
      <p:sp>
        <p:nvSpPr>
          <p:cNvPr id="64516" name="Footer Placeholder 1">
            <a:extLst>
              <a:ext uri="{FF2B5EF4-FFF2-40B4-BE49-F238E27FC236}">
                <a16:creationId xmlns:a16="http://schemas.microsoft.com/office/drawing/2014/main" id="{2DBAD322-6F3D-497B-8E9E-512078E45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7C83AD68-1FE3-48A6-B2EC-DB2B376DCB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</a:t>
            </a:r>
            <a:r>
              <a:rPr lang="en-US" altLang="en-US" b="1" dirty="0" err="1">
                <a:cs typeface="Times New Roman" panose="02020603050405020304" pitchFamily="18" charset="0"/>
              </a:rPr>
              <a:t>Perdón</a:t>
            </a:r>
            <a:endParaRPr lang="en-US" altLang="en-US" dirty="0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947D659-8627-4EEF-BC28-4AAE7A72D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1538" y="1333500"/>
            <a:ext cx="8110537" cy="4191000"/>
          </a:xfrm>
        </p:spPr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sz="3000" b="1" dirty="0">
                <a:cs typeface="Times New Roman" panose="02020603050405020304" pitchFamily="18" charset="0"/>
              </a:rPr>
              <a:t> </a:t>
            </a: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Piensa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las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ocasiones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3000" b="1" dirty="0">
                <a:cs typeface="Times New Roman" panose="02020603050405020304" pitchFamily="18" charset="0"/>
              </a:rPr>
              <a:t> las que has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herido</a:t>
            </a:r>
            <a:r>
              <a:rPr lang="en-US" altLang="en-US" sz="3000" b="1" dirty="0">
                <a:cs typeface="Times New Roman" panose="02020603050405020304" pitchFamily="18" charset="0"/>
              </a:rPr>
              <a:t> 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otros</a:t>
            </a:r>
            <a:r>
              <a:rPr lang="en-US" altLang="en-US" sz="3000" b="1" dirty="0">
                <a:cs typeface="Times New Roman" panose="02020603050405020304" pitchFamily="18" charset="0"/>
              </a:rPr>
              <a:t> y has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necesitado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perdón</a:t>
            </a:r>
            <a:endParaRPr lang="en-US" altLang="en-US" sz="30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cada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vez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sz="3000" b="1" dirty="0">
                <a:cs typeface="Times New Roman" panose="02020603050405020304" pitchFamily="18" charset="0"/>
              </a:rPr>
              <a:t> es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amable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contigo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después</a:t>
            </a:r>
            <a:r>
              <a:rPr lang="en-US" altLang="en-US" sz="3000" b="1" dirty="0">
                <a:cs typeface="Times New Roman" panose="02020603050405020304" pitchFamily="18" charset="0"/>
              </a:rPr>
              <a:t> de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haberlo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lastimado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3000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sz="3000" b="1" dirty="0">
                <a:cs typeface="Times New Roman" panose="02020603050405020304" pitchFamily="18" charset="0"/>
              </a:rPr>
              <a:t> la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frecuencia</a:t>
            </a:r>
            <a:r>
              <a:rPr lang="en-US" altLang="en-US" sz="3000" b="1" dirty="0">
                <a:cs typeface="Times New Roman" panose="02020603050405020304" pitchFamily="18" charset="0"/>
              </a:rPr>
              <a:t> con la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perdonas</a:t>
            </a:r>
            <a:r>
              <a:rPr lang="en-US" altLang="en-US" sz="3000" b="1" dirty="0">
                <a:cs typeface="Times New Roman" panose="02020603050405020304" pitchFamily="18" charset="0"/>
              </a:rPr>
              <a:t> de forma natural a los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demás</a:t>
            </a:r>
            <a:r>
              <a:rPr lang="en-US" altLang="en-US" sz="3000" b="1" dirty="0">
                <a:cs typeface="Times New Roman" panose="02020603050405020304" pitchFamily="18" charset="0"/>
              </a:rPr>
              <a:t> que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realmente</a:t>
            </a:r>
            <a:r>
              <a:rPr lang="en-US" altLang="en-US" sz="3000" b="1" dirty="0">
                <a:cs typeface="Times New Roman" panose="02020603050405020304" pitchFamily="18" charset="0"/>
              </a:rPr>
              <a:t> amas</a:t>
            </a:r>
            <a:endParaRPr lang="en-US" altLang="en-US" sz="3000" dirty="0"/>
          </a:p>
        </p:txBody>
      </p:sp>
      <p:sp>
        <p:nvSpPr>
          <p:cNvPr id="65540" name="Footer Placeholder 1">
            <a:extLst>
              <a:ext uri="{FF2B5EF4-FFF2-40B4-BE49-F238E27FC236}">
                <a16:creationId xmlns:a16="http://schemas.microsoft.com/office/drawing/2014/main" id="{69350761-7862-4C37-9E6E-4C854EEA9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740A9BB-A0A0-4590-B726-2A11159FE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Perdonar para sanar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2718C06-4040-4AF9-BB64-B6A88319A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Uno de los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mensajes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centrales</a:t>
            </a:r>
            <a:r>
              <a:rPr lang="en-US" altLang="en-US" sz="2800" b="1" dirty="0">
                <a:cs typeface="Times New Roman" panose="02020603050405020304" pitchFamily="18" charset="0"/>
              </a:rPr>
              <a:t> del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entrenamiento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perdón</a:t>
            </a:r>
            <a:r>
              <a:rPr lang="en-US" altLang="en-US" sz="2800" b="1" dirty="0">
                <a:cs typeface="Times New Roman" panose="02020603050405020304" pitchFamily="18" charset="0"/>
              </a:rPr>
              <a:t> es que solo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tres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componentes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centrales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subyacen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creación</a:t>
            </a:r>
            <a:r>
              <a:rPr lang="en-US" altLang="en-US" sz="2800" b="1" dirty="0">
                <a:cs typeface="Times New Roman" panose="02020603050405020304" pitchFamily="18" charset="0"/>
              </a:rPr>
              <a:t> de un dolor o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agravio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larga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dara</a:t>
            </a:r>
            <a:r>
              <a:rPr lang="en-US" altLang="en-US" sz="2800" b="1" dirty="0"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 </a:t>
            </a:r>
            <a:r>
              <a:rPr lang="en-US" altLang="en-US" b="1" dirty="0" err="1">
                <a:cs typeface="Times New Roman" panose="02020603050405020304" pitchFamily="18" charset="0"/>
              </a:rPr>
              <a:t>exagerada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ofensa</a:t>
            </a:r>
            <a:r>
              <a:rPr lang="en-US" altLang="en-US" b="1" dirty="0">
                <a:cs typeface="Times New Roman" panose="02020603050405020304" pitchFamily="18" charset="0"/>
              </a:rPr>
              <a:t> personal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Culpar</a:t>
            </a:r>
            <a:r>
              <a:rPr lang="en-US" altLang="en-US" b="1" dirty="0">
                <a:cs typeface="Times New Roman" panose="02020603050405020304" pitchFamily="18" charset="0"/>
              </a:rPr>
              <a:t> al </a:t>
            </a:r>
            <a:r>
              <a:rPr lang="en-US" altLang="en-US" b="1" dirty="0" err="1">
                <a:cs typeface="Times New Roman" panose="02020603050405020304" pitchFamily="18" charset="0"/>
              </a:rPr>
              <a:t>ofensor</a:t>
            </a:r>
            <a:r>
              <a:rPr lang="en-US" altLang="en-US" b="1" dirty="0">
                <a:cs typeface="Times New Roman" panose="02020603050405020304" pitchFamily="18" charset="0"/>
              </a:rPr>
              <a:t> por </a:t>
            </a:r>
            <a:r>
              <a:rPr lang="en-US" altLang="en-US" b="1" dirty="0" err="1">
                <a:cs typeface="Times New Roman" panose="02020603050405020304" pitchFamily="18" charset="0"/>
              </a:rPr>
              <a:t>cómo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sientes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 </a:t>
            </a:r>
            <a:r>
              <a:rPr lang="en-US" altLang="en-US" b="1" dirty="0" err="1">
                <a:cs typeface="Times New Roman" panose="02020603050405020304" pitchFamily="18" charset="0"/>
              </a:rPr>
              <a:t>creación</a:t>
            </a:r>
            <a:r>
              <a:rPr lang="en-US" altLang="en-US" b="1" dirty="0">
                <a:cs typeface="Times New Roman" panose="02020603050405020304" pitchFamily="18" charset="0"/>
              </a:rPr>
              <a:t> de una “</a:t>
            </a:r>
            <a:r>
              <a:rPr lang="en-US" altLang="en-US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b="1" dirty="0">
                <a:cs typeface="Times New Roman" panose="02020603050405020304" pitchFamily="18" charset="0"/>
              </a:rPr>
              <a:t> de dolor”</a:t>
            </a:r>
          </a:p>
        </p:txBody>
      </p:sp>
      <p:sp>
        <p:nvSpPr>
          <p:cNvPr id="11268" name="Footer Placeholder 1">
            <a:extLst>
              <a:ext uri="{FF2B5EF4-FFF2-40B4-BE49-F238E27FC236}">
                <a16:creationId xmlns:a16="http://schemas.microsoft.com/office/drawing/2014/main" id="{E1A003E8-F4CE-41E8-9DCD-9DD82524F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6D96E38B-41D7-4ECD-B2B8-D8842EB40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Amor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CF81651-3437-4484-B157-8E0E876AF0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Busca</a:t>
            </a:r>
            <a:r>
              <a:rPr lang="en-US" altLang="en-US" b="1" dirty="0">
                <a:cs typeface="Times New Roman" panose="02020603050405020304" pitchFamily="18" charset="0"/>
              </a:rPr>
              <a:t> personas </a:t>
            </a:r>
            <a:r>
              <a:rPr lang="en-US" altLang="en-US" b="1" dirty="0" err="1">
                <a:cs typeface="Times New Roman" panose="02020603050405020304" pitchFamily="18" charset="0"/>
              </a:rPr>
              <a:t>enamoradas</a:t>
            </a:r>
            <a:r>
              <a:rPr lang="en-US" altLang="en-US" b="1" dirty="0">
                <a:cs typeface="Times New Roman" panose="02020603050405020304" pitchFamily="18" charset="0"/>
              </a:rPr>
              <a:t> y </a:t>
            </a:r>
            <a:r>
              <a:rPr lang="en-US" altLang="en-US" b="1" dirty="0" err="1">
                <a:cs typeface="Times New Roman" panose="02020603050405020304" pitchFamily="18" charset="0"/>
              </a:rPr>
              <a:t>sonríe</a:t>
            </a:r>
            <a:r>
              <a:rPr lang="en-US" altLang="en-US" b="1" dirty="0">
                <a:cs typeface="Times New Roman" panose="02020603050405020304" pitchFamily="18" charset="0"/>
              </a:rPr>
              <a:t> ante </a:t>
            </a:r>
            <a:r>
              <a:rPr lang="en-US" altLang="en-US" b="1" dirty="0" err="1">
                <a:cs typeface="Times New Roman" panose="02020603050405020304" pitchFamily="18" charset="0"/>
              </a:rPr>
              <a:t>su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felicidad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Ve</a:t>
            </a:r>
            <a:r>
              <a:rPr lang="en-US" altLang="en-US" b="1" dirty="0">
                <a:cs typeface="Times New Roman" panose="02020603050405020304" pitchFamily="18" charset="0"/>
              </a:rPr>
              <a:t> a un hospital y </a:t>
            </a:r>
            <a:r>
              <a:rPr lang="en-US" altLang="en-US" b="1" dirty="0" err="1">
                <a:cs typeface="Times New Roman" panose="02020603050405020304" pitchFamily="18" charset="0"/>
              </a:rPr>
              <a:t>observa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amor de una </a:t>
            </a:r>
            <a:r>
              <a:rPr lang="en-US" altLang="en-US" b="1" dirty="0" err="1">
                <a:cs typeface="Times New Roman" panose="02020603050405020304" pitchFamily="18" charset="0"/>
              </a:rPr>
              <a:t>familia</a:t>
            </a:r>
            <a:r>
              <a:rPr lang="en-US" altLang="en-US" b="1" dirty="0">
                <a:cs typeface="Times New Roman" panose="02020603050405020304" pitchFamily="18" charset="0"/>
              </a:rPr>
              <a:t> que se </a:t>
            </a:r>
            <a:r>
              <a:rPr lang="en-US" altLang="en-US" b="1" dirty="0" err="1">
                <a:cs typeface="Times New Roman" panose="02020603050405020304" pitchFamily="18" charset="0"/>
              </a:rPr>
              <a:t>preocupa</a:t>
            </a:r>
            <a:r>
              <a:rPr lang="en-US" altLang="en-US" b="1" dirty="0">
                <a:cs typeface="Times New Roman" panose="02020603050405020304" pitchFamily="18" charset="0"/>
              </a:rPr>
              <a:t> por los </a:t>
            </a:r>
            <a:r>
              <a:rPr lang="en-US" altLang="en-US" b="1" dirty="0" err="1">
                <a:cs typeface="Times New Roman" panose="02020603050405020304" pitchFamily="18" charset="0"/>
              </a:rPr>
              <a:t>enfermos</a:t>
            </a:r>
            <a:r>
              <a:rPr lang="en-US" altLang="en-US" b="1" dirty="0">
                <a:cs typeface="Times New Roman" panose="02020603050405020304" pitchFamily="18" charset="0"/>
              </a:rPr>
              <a:t> o por una </a:t>
            </a:r>
            <a:r>
              <a:rPr lang="en-US" altLang="en-US" b="1" dirty="0" err="1">
                <a:cs typeface="Times New Roman" panose="02020603050405020304" pitchFamily="18" charset="0"/>
              </a:rPr>
              <a:t>familia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tiene</a:t>
            </a:r>
            <a:r>
              <a:rPr lang="en-US" altLang="en-US" b="1" dirty="0">
                <a:cs typeface="Times New Roman" panose="02020603050405020304" pitchFamily="18" charset="0"/>
              </a:rPr>
              <a:t> un </a:t>
            </a:r>
            <a:r>
              <a:rPr lang="en-US" altLang="en-US" b="1" dirty="0" err="1">
                <a:cs typeface="Times New Roman" panose="02020603050405020304" pitchFamily="18" charset="0"/>
              </a:rPr>
              <a:t>bebé</a:t>
            </a:r>
            <a:endParaRPr lang="en-US" altLang="en-US" dirty="0"/>
          </a:p>
        </p:txBody>
      </p:sp>
      <p:sp>
        <p:nvSpPr>
          <p:cNvPr id="66564" name="Footer Placeholder 1">
            <a:extLst>
              <a:ext uri="{FF2B5EF4-FFF2-40B4-BE49-F238E27FC236}">
                <a16:creationId xmlns:a16="http://schemas.microsoft.com/office/drawing/2014/main" id="{E2105DC0-F305-45D3-B196-D5A5E0B2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4C22F108-DACC-48C9-94FF-839F560CD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Amor</a:t>
            </a:r>
            <a:endParaRPr lang="en-US" altLang="en-US" dirty="0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FDAD9CD6-CFF5-4A8F-AA72-EFA9949A6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 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Recuerda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momentos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vida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los que </a:t>
            </a:r>
            <a:r>
              <a:rPr lang="en-US" altLang="en-US" b="1" dirty="0" err="1">
                <a:cs typeface="Times New Roman" panose="02020603050405020304" pitchFamily="18" charset="0"/>
              </a:rPr>
              <a:t>fuiste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amado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Recuerda</a:t>
            </a:r>
            <a:r>
              <a:rPr lang="en-US" altLang="en-US" b="1" dirty="0">
                <a:cs typeface="Times New Roman" panose="02020603050405020304" pitchFamily="18" charset="0"/>
              </a:rPr>
              <a:t> los </a:t>
            </a:r>
            <a:r>
              <a:rPr lang="en-US" altLang="en-US" b="1" dirty="0" err="1">
                <a:cs typeface="Times New Roman" panose="02020603050405020304" pitchFamily="18" charset="0"/>
              </a:rPr>
              <a:t>momentos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tu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vida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los que </a:t>
            </a:r>
            <a:r>
              <a:rPr lang="en-US" altLang="en-US" b="1" dirty="0" err="1">
                <a:cs typeface="Times New Roman" panose="02020603050405020304" pitchFamily="18" charset="0"/>
              </a:rPr>
              <a:t>amabas</a:t>
            </a:r>
            <a:r>
              <a:rPr lang="en-US" altLang="en-US" b="1" dirty="0">
                <a:cs typeface="Times New Roman" panose="02020603050405020304" pitchFamily="18" charset="0"/>
              </a:rPr>
              <a:t>.</a:t>
            </a:r>
            <a:endParaRPr lang="en-US" altLang="en-US" dirty="0"/>
          </a:p>
        </p:txBody>
      </p:sp>
      <p:sp>
        <p:nvSpPr>
          <p:cNvPr id="67588" name="Footer Placeholder 1">
            <a:extLst>
              <a:ext uri="{FF2B5EF4-FFF2-40B4-BE49-F238E27FC236}">
                <a16:creationId xmlns:a16="http://schemas.microsoft.com/office/drawing/2014/main" id="{A425FF05-30FA-4651-8E02-A355DA9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C2AA46D1-09A0-433D-B84F-AB633A1FC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Amor </a:t>
            </a:r>
            <a:endParaRPr lang="en-US" altLang="en-US" dirty="0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0A7EC5D2-77F4-44A7-8F36-26586C97B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Llama a un amigo y </a:t>
            </a:r>
            <a:r>
              <a:rPr lang="en-US" altLang="en-US" b="1" dirty="0" err="1">
                <a:cs typeface="Times New Roman" panose="02020603050405020304" pitchFamily="18" charset="0"/>
              </a:rPr>
              <a:t>dile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preocupas</a:t>
            </a:r>
            <a:r>
              <a:rPr lang="en-US" altLang="en-US" b="1" dirty="0">
                <a:cs typeface="Times New Roman" panose="02020603050405020304" pitchFamily="18" charset="0"/>
              </a:rPr>
              <a:t> por </a:t>
            </a:r>
            <a:r>
              <a:rPr lang="en-US" altLang="en-US" b="1" dirty="0" err="1">
                <a:cs typeface="Times New Roman" panose="02020603050405020304" pitchFamily="18" charset="0"/>
              </a:rPr>
              <a:t>él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Envíale</a:t>
            </a:r>
            <a:r>
              <a:rPr lang="en-US" altLang="en-US" b="1" dirty="0">
                <a:cs typeface="Times New Roman" panose="02020603050405020304" pitchFamily="18" charset="0"/>
              </a:rPr>
              <a:t> una </a:t>
            </a:r>
            <a:r>
              <a:rPr lang="en-US" altLang="en-US" b="1" dirty="0" err="1">
                <a:cs typeface="Times New Roman" panose="02020603050405020304" pitchFamily="18" charset="0"/>
              </a:rPr>
              <a:t>tarjeta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aliento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pueda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necesitarla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Busca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recuerdos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bondad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hayan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hecho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tus</a:t>
            </a:r>
            <a:r>
              <a:rPr lang="en-US" altLang="en-US" b="1" dirty="0">
                <a:cs typeface="Times New Roman" panose="02020603050405020304" pitchFamily="18" charset="0"/>
              </a:rPr>
              <a:t> padres</a:t>
            </a:r>
            <a:endParaRPr lang="en-US" altLang="en-US" dirty="0"/>
          </a:p>
        </p:txBody>
      </p:sp>
      <p:sp>
        <p:nvSpPr>
          <p:cNvPr id="68612" name="Footer Placeholder 1">
            <a:extLst>
              <a:ext uri="{FF2B5EF4-FFF2-40B4-BE49-F238E27FC236}">
                <a16:creationId xmlns:a16="http://schemas.microsoft.com/office/drawing/2014/main" id="{3432C1A8-9223-47BC-93B7-14862C94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550DB80-CEF1-46AF-8E49-916D956E40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Canal del Amor</a:t>
            </a:r>
            <a:endParaRPr lang="en-US" altLang="en-US" dirty="0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B1F6FFC-EE48-48E0-B90F-95705A1E7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Pregúntate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qué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puedes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hacer</a:t>
            </a:r>
            <a:r>
              <a:rPr lang="en-US" altLang="en-US" b="1" dirty="0">
                <a:cs typeface="Times New Roman" panose="02020603050405020304" pitchFamily="18" charset="0"/>
              </a:rPr>
              <a:t> para ser una persona </a:t>
            </a:r>
            <a:r>
              <a:rPr lang="en-US" altLang="en-US" b="1" dirty="0" err="1">
                <a:cs typeface="Times New Roman" panose="02020603050405020304" pitchFamily="18" charset="0"/>
              </a:rPr>
              <a:t>más</a:t>
            </a:r>
            <a:r>
              <a:rPr lang="en-US" altLang="en-US" b="1" dirty="0">
                <a:cs typeface="Times New Roman" panose="02020603050405020304" pitchFamily="18" charset="0"/>
              </a:rPr>
              <a:t> amorosa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Pregúntale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sobre</a:t>
            </a:r>
            <a:r>
              <a:rPr lang="en-US" altLang="en-US" b="1" dirty="0">
                <a:cs typeface="Times New Roman" panose="02020603050405020304" pitchFamily="18" charset="0"/>
              </a:rPr>
              <a:t> un </a:t>
            </a:r>
            <a:r>
              <a:rPr lang="en-US" altLang="en-US" b="1" dirty="0" err="1">
                <a:cs typeface="Times New Roman" panose="02020603050405020304" pitchFamily="18" charset="0"/>
              </a:rPr>
              <a:t>momento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el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él</a:t>
            </a:r>
            <a:r>
              <a:rPr lang="en-US" altLang="en-US" b="1" dirty="0">
                <a:cs typeface="Times New Roman" panose="02020603050405020304" pitchFamily="18" charset="0"/>
              </a:rPr>
              <a:t> o </a:t>
            </a:r>
            <a:r>
              <a:rPr lang="en-US" altLang="en-US" b="1" dirty="0" err="1">
                <a:cs typeface="Times New Roman" panose="02020603050405020304" pitchFamily="18" charset="0"/>
              </a:rPr>
              <a:t>ella</a:t>
            </a:r>
            <a:r>
              <a:rPr lang="en-US" altLang="en-US" b="1" dirty="0">
                <a:cs typeface="Times New Roman" panose="02020603050405020304" pitchFamily="18" charset="0"/>
              </a:rPr>
              <a:t> se </a:t>
            </a:r>
            <a:r>
              <a:rPr lang="en-US" altLang="en-US" b="1" dirty="0" err="1">
                <a:cs typeface="Times New Roman" panose="02020603050405020304" pitchFamily="18" charset="0"/>
              </a:rPr>
              <a:t>sintieron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realmente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amados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¡PERDÓN – UN SENTIMIENTO DE PAZ!</a:t>
            </a:r>
            <a:endParaRPr lang="en-US" altLang="en-US" b="1" dirty="0"/>
          </a:p>
        </p:txBody>
      </p:sp>
      <p:sp>
        <p:nvSpPr>
          <p:cNvPr id="69636" name="Footer Placeholder 1">
            <a:extLst>
              <a:ext uri="{FF2B5EF4-FFF2-40B4-BE49-F238E27FC236}">
                <a16:creationId xmlns:a16="http://schemas.microsoft.com/office/drawing/2014/main" id="{9D9BDEA2-1FCA-490F-9CED-074B2586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61516EF3-BBEF-4044-9CE8-88BF82DCB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075" y="308511"/>
            <a:ext cx="8162925" cy="1323439"/>
          </a:xfrm>
        </p:spPr>
        <p:txBody>
          <a:bodyPr/>
          <a:lstStyle/>
          <a:p>
            <a:pPr eaLnBrk="1" hangingPunct="1"/>
            <a:r>
              <a:rPr lang="en-US" altLang="en-US" sz="4000" b="1" dirty="0" err="1"/>
              <a:t>Desafía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tus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Reglas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Inaplicables</a:t>
            </a:r>
            <a:endParaRPr lang="en-US" altLang="en-US" sz="4000" b="1" dirty="0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EEFD6CA2-5042-4274-844D-C7B9E7BB6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en-US" b="1" dirty="0" err="1"/>
              <a:t>Reconoce</a:t>
            </a:r>
            <a:r>
              <a:rPr lang="en-US" altLang="en-US" b="1" dirty="0"/>
              <a:t> que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sientes</a:t>
            </a:r>
            <a:r>
              <a:rPr lang="en-US" altLang="en-US" b="1" dirty="0"/>
              <a:t> </a:t>
            </a:r>
            <a:r>
              <a:rPr lang="en-US" altLang="en-US" b="1" dirty="0" err="1"/>
              <a:t>herido</a:t>
            </a:r>
            <a:r>
              <a:rPr lang="en-US" altLang="en-US" b="1" dirty="0"/>
              <a:t>, </a:t>
            </a:r>
            <a:r>
              <a:rPr lang="en-US" altLang="en-US" b="1" dirty="0" err="1"/>
              <a:t>enojado</a:t>
            </a:r>
            <a:r>
              <a:rPr lang="en-US" altLang="en-US" b="1" dirty="0"/>
              <a:t>, </a:t>
            </a:r>
            <a:r>
              <a:rPr lang="en-US" altLang="en-US" b="1" dirty="0" err="1"/>
              <a:t>alienado</a:t>
            </a:r>
            <a:r>
              <a:rPr lang="en-US" altLang="en-US" b="1" dirty="0"/>
              <a:t>, </a:t>
            </a:r>
            <a:r>
              <a:rPr lang="en-US" altLang="en-US" b="1" dirty="0" err="1"/>
              <a:t>deprimido</a:t>
            </a:r>
            <a:r>
              <a:rPr lang="en-US" altLang="en-US" b="1" dirty="0"/>
              <a:t> o sin Esperanza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en-US" b="1" dirty="0" err="1"/>
              <a:t>Reconoce</a:t>
            </a:r>
            <a:r>
              <a:rPr lang="en-US" altLang="en-US" b="1" dirty="0"/>
              <a:t> que </a:t>
            </a:r>
            <a:r>
              <a:rPr lang="en-US" altLang="en-US" b="1" dirty="0" err="1"/>
              <a:t>tus</a:t>
            </a:r>
            <a:r>
              <a:rPr lang="en-US" altLang="en-US" b="1" dirty="0"/>
              <a:t> </a:t>
            </a:r>
            <a:r>
              <a:rPr lang="en-US" altLang="en-US" b="1" dirty="0" err="1"/>
              <a:t>sentimientos</a:t>
            </a:r>
            <a:r>
              <a:rPr lang="en-US" altLang="en-US" b="1" dirty="0"/>
              <a:t> </a:t>
            </a:r>
            <a:r>
              <a:rPr lang="en-US" altLang="en-US" b="1" dirty="0" err="1"/>
              <a:t>pueden</a:t>
            </a:r>
            <a:r>
              <a:rPr lang="en-US" altLang="en-US" b="1" dirty="0"/>
              <a:t> ser </a:t>
            </a:r>
            <a:r>
              <a:rPr lang="en-US" altLang="en-US" b="1" dirty="0" err="1"/>
              <a:t>recuerdos</a:t>
            </a:r>
            <a:r>
              <a:rPr lang="en-US" altLang="en-US" b="1" dirty="0"/>
              <a:t> del </a:t>
            </a:r>
            <a:r>
              <a:rPr lang="en-US" altLang="en-US" b="1" dirty="0" err="1"/>
              <a:t>pasado</a:t>
            </a:r>
            <a:r>
              <a:rPr lang="en-US" altLang="en-US" b="1" dirty="0"/>
              <a:t>, </a:t>
            </a:r>
            <a:r>
              <a:rPr lang="en-US" altLang="en-US" b="1" dirty="0" err="1"/>
              <a:t>pero</a:t>
            </a:r>
            <a:r>
              <a:rPr lang="en-US" altLang="en-US" b="1" dirty="0"/>
              <a:t> los </a:t>
            </a:r>
            <a:r>
              <a:rPr lang="en-US" altLang="en-US" b="1" dirty="0" err="1"/>
              <a:t>experimentas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el</a:t>
            </a:r>
            <a:r>
              <a:rPr lang="en-US" altLang="en-US" b="1" dirty="0"/>
              <a:t> </a:t>
            </a:r>
            <a:r>
              <a:rPr lang="en-US" altLang="en-US" b="1" dirty="0" err="1"/>
              <a:t>presente</a:t>
            </a:r>
            <a:r>
              <a:rPr lang="en-US" altLang="en-US" b="1" dirty="0"/>
              <a:t> </a:t>
            </a:r>
          </a:p>
          <a:p>
            <a:pPr eaLnBrk="1" hangingPunct="1">
              <a:buFont typeface="Georgia" panose="02040502050405020303" pitchFamily="18" charset="0"/>
              <a:buNone/>
            </a:pPr>
            <a:endParaRPr lang="en-US" altLang="en-US" b="1" dirty="0"/>
          </a:p>
        </p:txBody>
      </p:sp>
      <p:sp>
        <p:nvSpPr>
          <p:cNvPr id="70660" name="Footer Placeholder 1">
            <a:extLst>
              <a:ext uri="{FF2B5EF4-FFF2-40B4-BE49-F238E27FC236}">
                <a16:creationId xmlns:a16="http://schemas.microsoft.com/office/drawing/2014/main" id="{2FCFEC35-4F12-42A7-A370-55ADC50A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>
            <a:extLst>
              <a:ext uri="{FF2B5EF4-FFF2-40B4-BE49-F238E27FC236}">
                <a16:creationId xmlns:a16="http://schemas.microsoft.com/office/drawing/2014/main" id="{B64F6AE0-E6F7-4182-A90F-FCFED738D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en-US" b="1" dirty="0" err="1"/>
              <a:t>Recuerda</a:t>
            </a:r>
            <a:r>
              <a:rPr lang="en-US" altLang="en-US" b="1" dirty="0"/>
              <a:t> que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sientes</a:t>
            </a:r>
            <a:r>
              <a:rPr lang="en-US" altLang="en-US" b="1" dirty="0"/>
              <a:t> mal </a:t>
            </a:r>
            <a:r>
              <a:rPr lang="en-US" altLang="en-US" b="1" dirty="0" err="1"/>
              <a:t>porque</a:t>
            </a:r>
            <a:r>
              <a:rPr lang="en-US" altLang="en-US" b="1" dirty="0"/>
              <a:t> </a:t>
            </a:r>
            <a:r>
              <a:rPr lang="en-US" altLang="en-US" b="1" dirty="0" err="1"/>
              <a:t>estás</a:t>
            </a:r>
            <a:r>
              <a:rPr lang="en-US" altLang="en-US" b="1" dirty="0"/>
              <a:t> </a:t>
            </a:r>
            <a:r>
              <a:rPr lang="en-US" altLang="en-US" b="1" dirty="0" err="1"/>
              <a:t>tratando</a:t>
            </a:r>
            <a:r>
              <a:rPr lang="en-US" altLang="en-US" b="1" dirty="0"/>
              <a:t> de </a:t>
            </a:r>
            <a:r>
              <a:rPr lang="en-US" altLang="en-US" b="1" dirty="0" err="1"/>
              <a:t>hacer</a:t>
            </a:r>
            <a:r>
              <a:rPr lang="en-US" altLang="en-US" b="1" dirty="0"/>
              <a:t> </a:t>
            </a:r>
            <a:r>
              <a:rPr lang="en-US" altLang="en-US" b="1" dirty="0" err="1"/>
              <a:t>cumplir</a:t>
            </a:r>
            <a:r>
              <a:rPr lang="en-US" altLang="en-US" b="1" dirty="0"/>
              <a:t> una </a:t>
            </a:r>
            <a:r>
              <a:rPr lang="en-US" altLang="en-US" b="1" dirty="0" err="1"/>
              <a:t>regla</a:t>
            </a:r>
            <a:r>
              <a:rPr lang="en-US" altLang="en-US" b="1" dirty="0"/>
              <a:t> que no se </a:t>
            </a:r>
            <a:r>
              <a:rPr lang="en-US" altLang="en-US" b="1" dirty="0" err="1"/>
              <a:t>puede</a:t>
            </a:r>
            <a:r>
              <a:rPr lang="en-US" altLang="en-US" b="1" dirty="0"/>
              <a:t> </a:t>
            </a:r>
            <a:r>
              <a:rPr lang="en-US" altLang="en-US" b="1" dirty="0" err="1"/>
              <a:t>cumplir</a:t>
            </a:r>
            <a:r>
              <a:rPr lang="en-US" altLang="en-US" b="1" dirty="0"/>
              <a:t>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en-US" b="1" dirty="0" err="1"/>
              <a:t>Afirma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volunad</a:t>
            </a:r>
            <a:r>
              <a:rPr lang="en-US" altLang="en-US" b="1" dirty="0"/>
              <a:t> de </a:t>
            </a:r>
            <a:r>
              <a:rPr lang="en-US" altLang="en-US" b="1" dirty="0" err="1"/>
              <a:t>desafiar</a:t>
            </a:r>
            <a:r>
              <a:rPr lang="en-US" altLang="en-US" b="1" dirty="0"/>
              <a:t> </a:t>
            </a:r>
            <a:r>
              <a:rPr lang="en-US" altLang="en-US" b="1" dirty="0" err="1"/>
              <a:t>esa</a:t>
            </a:r>
            <a:r>
              <a:rPr lang="en-US" altLang="en-US" b="1" dirty="0"/>
              <a:t> </a:t>
            </a:r>
            <a:r>
              <a:rPr lang="en-US" altLang="en-US" b="1" dirty="0" err="1"/>
              <a:t>regla</a:t>
            </a:r>
            <a:r>
              <a:rPr lang="en-US" altLang="en-US" b="1" dirty="0"/>
              <a:t> </a:t>
            </a:r>
            <a:r>
              <a:rPr lang="en-US" altLang="en-US" b="1" dirty="0" err="1"/>
              <a:t>inaplicable</a:t>
            </a:r>
            <a:endParaRPr lang="en-US" altLang="en-US" b="1" dirty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US" altLang="en-US" b="1" dirty="0"/>
          </a:p>
        </p:txBody>
      </p:sp>
      <p:sp>
        <p:nvSpPr>
          <p:cNvPr id="71684" name="Footer Placeholder 1">
            <a:extLst>
              <a:ext uri="{FF2B5EF4-FFF2-40B4-BE49-F238E27FC236}">
                <a16:creationId xmlns:a16="http://schemas.microsoft.com/office/drawing/2014/main" id="{667F1345-F328-4B2E-A732-E2A6D89B0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35AEBF5-E011-4BE7-9B8F-3BAD862C8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308511"/>
            <a:ext cx="81629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r>
              <a:rPr lang="en-US" altLang="en-US" sz="4000" b="1"/>
              <a:t>Desafía tus Reglas Inaplicables</a:t>
            </a:r>
            <a:endParaRPr lang="en-US" altLang="en-US" sz="4000" b="1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>
            <a:extLst>
              <a:ext uri="{FF2B5EF4-FFF2-40B4-BE49-F238E27FC236}">
                <a16:creationId xmlns:a16="http://schemas.microsoft.com/office/drawing/2014/main" id="{CF98ACAA-7E37-435D-A830-19D7CE0F15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Encuentra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regla</a:t>
            </a:r>
            <a:r>
              <a:rPr lang="en-US" altLang="en-US" b="1" dirty="0"/>
              <a:t> </a:t>
            </a:r>
            <a:r>
              <a:rPr lang="en-US" altLang="en-US" b="1" dirty="0" err="1"/>
              <a:t>inaplicable</a:t>
            </a:r>
            <a:r>
              <a:rPr lang="en-US" altLang="en-US" b="1" dirty="0"/>
              <a:t> </a:t>
            </a:r>
            <a:r>
              <a:rPr lang="en-US" altLang="en-US" b="1" dirty="0" err="1"/>
              <a:t>haciéndote</a:t>
            </a:r>
            <a:r>
              <a:rPr lang="en-US" altLang="en-US" b="1" dirty="0"/>
              <a:t> la </a:t>
            </a:r>
            <a:r>
              <a:rPr lang="en-US" altLang="en-US" b="1" dirty="0" err="1"/>
              <a:t>siguiente</a:t>
            </a:r>
            <a:r>
              <a:rPr lang="en-US" altLang="en-US" b="1" dirty="0"/>
              <a:t> </a:t>
            </a:r>
            <a:r>
              <a:rPr lang="en-US" altLang="en-US" b="1" dirty="0" err="1"/>
              <a:t>pregunta</a:t>
            </a:r>
            <a:r>
              <a:rPr lang="en-US" altLang="en-US" b="1" dirty="0"/>
              <a:t>: “¿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qué</a:t>
            </a:r>
            <a:r>
              <a:rPr lang="en-US" altLang="en-US" b="1" dirty="0"/>
              <a:t> </a:t>
            </a:r>
            <a:r>
              <a:rPr lang="en-US" altLang="en-US" b="1" dirty="0" err="1"/>
              <a:t>experiencias</a:t>
            </a:r>
            <a:r>
              <a:rPr lang="en-US" altLang="en-US" b="1" dirty="0"/>
              <a:t> de mi </a:t>
            </a:r>
            <a:r>
              <a:rPr lang="en-US" altLang="en-US" b="1" dirty="0" err="1"/>
              <a:t>vida</a:t>
            </a:r>
            <a:r>
              <a:rPr lang="en-US" altLang="en-US" b="1" dirty="0"/>
              <a:t> </a:t>
            </a:r>
            <a:r>
              <a:rPr lang="en-US" altLang="en-US" b="1" dirty="0" err="1"/>
              <a:t>estoy</a:t>
            </a:r>
            <a:r>
              <a:rPr lang="en-US" altLang="en-US" b="1" dirty="0"/>
              <a:t> </a:t>
            </a:r>
            <a:r>
              <a:rPr lang="en-US" altLang="en-US" b="1" dirty="0" err="1"/>
              <a:t>pensando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este</a:t>
            </a:r>
            <a:r>
              <a:rPr lang="en-US" altLang="en-US" b="1" dirty="0"/>
              <a:t> </a:t>
            </a:r>
            <a:r>
              <a:rPr lang="en-US" altLang="en-US" b="1" dirty="0" err="1"/>
              <a:t>momento</a:t>
            </a:r>
            <a:r>
              <a:rPr lang="en-US" altLang="en-US" b="1" dirty="0"/>
              <a:t> que </a:t>
            </a:r>
            <a:r>
              <a:rPr lang="en-US" altLang="en-US" b="1" dirty="0" err="1"/>
              <a:t>exijo</a:t>
            </a:r>
            <a:r>
              <a:rPr lang="en-US" altLang="en-US" b="1" dirty="0"/>
              <a:t> ser </a:t>
            </a:r>
            <a:r>
              <a:rPr lang="en-US" altLang="en-US" b="1" dirty="0" err="1"/>
              <a:t>diferente</a:t>
            </a:r>
            <a:r>
              <a:rPr lang="en-US" altLang="en-US" b="1" dirty="0"/>
              <a:t>?”</a:t>
            </a:r>
          </a:p>
          <a:p>
            <a:pPr eaLnBrk="1" hangingPunct="1">
              <a:buFontTx/>
              <a:buNone/>
            </a:pPr>
            <a:endParaRPr lang="en-US" altLang="en-US" b="1" dirty="0"/>
          </a:p>
        </p:txBody>
      </p:sp>
      <p:sp>
        <p:nvSpPr>
          <p:cNvPr id="72708" name="Footer Placeholder 1">
            <a:extLst>
              <a:ext uri="{FF2B5EF4-FFF2-40B4-BE49-F238E27FC236}">
                <a16:creationId xmlns:a16="http://schemas.microsoft.com/office/drawing/2014/main" id="{2251B47A-797B-4909-BB8C-55065346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306FEC3-9200-4835-863E-5840D0EEA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308511"/>
            <a:ext cx="81629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r>
              <a:rPr lang="en-US" altLang="en-US" sz="4000" b="1" dirty="0" err="1"/>
              <a:t>Desafía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tus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Reglas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Inaplicables</a:t>
            </a:r>
            <a:endParaRPr lang="en-US" altLang="en-US" sz="4000" b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>
            <a:extLst>
              <a:ext uri="{FF2B5EF4-FFF2-40B4-BE49-F238E27FC236}">
                <a16:creationId xmlns:a16="http://schemas.microsoft.com/office/drawing/2014/main" id="{298B1A26-51DD-4B40-BD67-9A30A7AB0A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mente</a:t>
            </a:r>
            <a:r>
              <a:rPr lang="en-US" altLang="en-US" b="1" dirty="0"/>
              <a:t>, cambia de </a:t>
            </a:r>
            <a:r>
              <a:rPr lang="en-US" altLang="en-US" b="1" dirty="0" err="1"/>
              <a:t>exigir</a:t>
            </a:r>
            <a:r>
              <a:rPr lang="en-US" altLang="en-US" b="1" dirty="0"/>
              <a:t> que </a:t>
            </a:r>
            <a:r>
              <a:rPr lang="en-US" altLang="en-US" b="1" dirty="0" err="1"/>
              <a:t>debes</a:t>
            </a:r>
            <a:r>
              <a:rPr lang="en-US" altLang="en-US" b="1" dirty="0"/>
              <a:t> </a:t>
            </a:r>
            <a:r>
              <a:rPr lang="en-US" altLang="en-US" b="1" dirty="0" err="1"/>
              <a:t>obtener</a:t>
            </a:r>
            <a:r>
              <a:rPr lang="en-US" altLang="en-US" b="1" dirty="0"/>
              <a:t> lo que </a:t>
            </a:r>
            <a:r>
              <a:rPr lang="en-US" altLang="en-US" b="1" dirty="0" err="1"/>
              <a:t>deseas</a:t>
            </a:r>
            <a:r>
              <a:rPr lang="en-US" altLang="en-US" b="1" dirty="0"/>
              <a:t>, a </a:t>
            </a:r>
            <a:r>
              <a:rPr lang="en-US" altLang="en-US" b="1" dirty="0" err="1"/>
              <a:t>esperar</a:t>
            </a:r>
            <a:r>
              <a:rPr lang="en-US" altLang="en-US" b="1" dirty="0"/>
              <a:t> que vas a </a:t>
            </a:r>
            <a:r>
              <a:rPr lang="en-US" altLang="en-US" b="1" dirty="0" err="1"/>
              <a:t>obtener</a:t>
            </a:r>
            <a:r>
              <a:rPr lang="en-US" altLang="en-US" b="1" dirty="0"/>
              <a:t> lo que </a:t>
            </a:r>
            <a:r>
              <a:rPr lang="en-US" altLang="en-US" b="1" dirty="0" err="1"/>
              <a:t>deseas</a:t>
            </a:r>
            <a:endParaRPr lang="en-US" altLang="en-US" b="1" dirty="0"/>
          </a:p>
          <a:p>
            <a:pPr eaLnBrk="1" hangingPunct="1">
              <a:buFontTx/>
              <a:buChar char="•"/>
            </a:pPr>
            <a:r>
              <a:rPr lang="en-US" altLang="en-US" b="1" dirty="0"/>
              <a:t>Date </a:t>
            </a:r>
            <a:r>
              <a:rPr lang="en-US" altLang="en-US" b="1" dirty="0" err="1"/>
              <a:t>cuenta</a:t>
            </a:r>
            <a:r>
              <a:rPr lang="en-US" altLang="en-US" b="1" dirty="0"/>
              <a:t> de </a:t>
            </a:r>
            <a:r>
              <a:rPr lang="en-US" altLang="en-US" b="1" dirty="0" err="1"/>
              <a:t>cuando</a:t>
            </a:r>
            <a:r>
              <a:rPr lang="en-US" altLang="en-US" b="1" dirty="0"/>
              <a:t> </a:t>
            </a:r>
            <a:r>
              <a:rPr lang="en-US" altLang="en-US" b="1" dirty="0" err="1"/>
              <a:t>deseas</a:t>
            </a:r>
            <a:r>
              <a:rPr lang="en-US" altLang="en-US" b="1" dirty="0"/>
              <a:t> o </a:t>
            </a:r>
            <a:r>
              <a:rPr lang="en-US" altLang="en-US" b="1" dirty="0" err="1"/>
              <a:t>esperas</a:t>
            </a:r>
            <a:r>
              <a:rPr lang="en-US" altLang="en-US" b="1" dirty="0"/>
              <a:t> que las </a:t>
            </a:r>
            <a:r>
              <a:rPr lang="en-US" altLang="en-US" b="1" dirty="0" err="1"/>
              <a:t>cosas</a:t>
            </a:r>
            <a:r>
              <a:rPr lang="en-US" altLang="en-US" b="1" dirty="0"/>
              <a:t> </a:t>
            </a:r>
            <a:r>
              <a:rPr lang="en-US" altLang="en-US" b="1" dirty="0" err="1"/>
              <a:t>sean</a:t>
            </a:r>
            <a:r>
              <a:rPr lang="en-US" altLang="en-US" b="1" dirty="0"/>
              <a:t> </a:t>
            </a:r>
            <a:r>
              <a:rPr lang="en-US" altLang="en-US" b="1" dirty="0" err="1"/>
              <a:t>como</a:t>
            </a:r>
            <a:r>
              <a:rPr lang="en-US" altLang="en-US" b="1" dirty="0"/>
              <a:t> </a:t>
            </a:r>
            <a:r>
              <a:rPr lang="en-US" altLang="en-US" b="1" dirty="0" err="1"/>
              <a:t>tú</a:t>
            </a:r>
            <a:r>
              <a:rPr lang="en-US" altLang="en-US" b="1" dirty="0"/>
              <a:t> </a:t>
            </a:r>
            <a:r>
              <a:rPr lang="en-US" altLang="en-US" b="1" dirty="0" err="1"/>
              <a:t>deseas</a:t>
            </a:r>
            <a:r>
              <a:rPr lang="en-US" altLang="en-US" b="1" dirty="0"/>
              <a:t>, </a:t>
            </a:r>
            <a:r>
              <a:rPr lang="en-US" altLang="en-US" b="1" dirty="0" err="1"/>
              <a:t>después</a:t>
            </a:r>
            <a:r>
              <a:rPr lang="en-US" altLang="en-US" b="1" dirty="0"/>
              <a:t> </a:t>
            </a:r>
            <a:r>
              <a:rPr lang="en-US" altLang="en-US" b="1" dirty="0" err="1"/>
              <a:t>piensa</a:t>
            </a:r>
            <a:r>
              <a:rPr lang="en-US" altLang="en-US" b="1" dirty="0"/>
              <a:t> con </a:t>
            </a:r>
            <a:r>
              <a:rPr lang="en-US" altLang="en-US" b="1" dirty="0" err="1"/>
              <a:t>más</a:t>
            </a:r>
            <a:r>
              <a:rPr lang="en-US" altLang="en-US" b="1" dirty="0"/>
              <a:t> </a:t>
            </a:r>
            <a:r>
              <a:rPr lang="en-US" altLang="en-US" b="1" dirty="0" err="1"/>
              <a:t>claridad</a:t>
            </a:r>
            <a:r>
              <a:rPr lang="en-US" altLang="en-US" b="1" dirty="0"/>
              <a:t> y </a:t>
            </a:r>
            <a:r>
              <a:rPr lang="en-US" altLang="en-US" b="1" dirty="0" err="1"/>
              <a:t>siéntete</a:t>
            </a:r>
            <a:r>
              <a:rPr lang="en-US" altLang="en-US" b="1" dirty="0"/>
              <a:t> </a:t>
            </a:r>
            <a:r>
              <a:rPr lang="en-US" altLang="en-US" b="1" dirty="0" err="1"/>
              <a:t>más</a:t>
            </a:r>
            <a:r>
              <a:rPr lang="en-US" altLang="en-US" b="1" dirty="0"/>
              <a:t> </a:t>
            </a:r>
            <a:r>
              <a:rPr lang="en-US" altLang="en-US" b="1" dirty="0" err="1"/>
              <a:t>tranquilo</a:t>
            </a:r>
            <a:endParaRPr lang="en-US" altLang="en-US" b="1" dirty="0"/>
          </a:p>
        </p:txBody>
      </p:sp>
      <p:sp>
        <p:nvSpPr>
          <p:cNvPr id="73732" name="Footer Placeholder 1">
            <a:extLst>
              <a:ext uri="{FF2B5EF4-FFF2-40B4-BE49-F238E27FC236}">
                <a16:creationId xmlns:a16="http://schemas.microsoft.com/office/drawing/2014/main" id="{92116967-88E3-4D7B-A568-45DCB09E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A4BC2DD-19FE-4C5C-8999-54EE2CDE3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308511"/>
            <a:ext cx="81629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r>
              <a:rPr lang="en-US" altLang="en-US" sz="4000" b="1" dirty="0" err="1"/>
              <a:t>Desafía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tus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Reglas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Inaplicables</a:t>
            </a:r>
            <a:endParaRPr lang="en-US" altLang="en-US" sz="4000" b="1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7F6D5C79-0BA1-4D44-B176-ADFE5E895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-84147"/>
            <a:ext cx="8162925" cy="1708160"/>
          </a:xfrm>
        </p:spPr>
        <p:txBody>
          <a:bodyPr/>
          <a:lstStyle/>
          <a:p>
            <a:pPr eaLnBrk="1" hangingPunct="1"/>
            <a:r>
              <a:rPr lang="en-US" altLang="en-US" sz="3500" b="1" dirty="0"/>
              <a:t>PERT: Positive Emotion Refocusing Technique (Técnica de re-</a:t>
            </a:r>
            <a:r>
              <a:rPr lang="en-US" altLang="en-US" sz="3500" b="1" dirty="0" err="1"/>
              <a:t>enfocar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en</a:t>
            </a:r>
            <a:r>
              <a:rPr lang="en-US" altLang="en-US" sz="3500" b="1" dirty="0"/>
              <a:t> la </a:t>
            </a:r>
            <a:r>
              <a:rPr lang="en-US" altLang="en-US" sz="3500" b="1" dirty="0" err="1"/>
              <a:t>emoción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positiva</a:t>
            </a:r>
            <a:r>
              <a:rPr lang="en-US" altLang="en-US" sz="3500" b="1" dirty="0"/>
              <a:t>)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A13E63D-21B0-4112-93AC-CDC57A3F5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Necesitamos</a:t>
            </a:r>
            <a:r>
              <a:rPr lang="en-US" altLang="en-US" b="1" dirty="0"/>
              <a:t> </a:t>
            </a:r>
            <a:r>
              <a:rPr lang="en-US" altLang="en-US" b="1" dirty="0" err="1"/>
              <a:t>aprender</a:t>
            </a:r>
            <a:r>
              <a:rPr lang="en-US" altLang="en-US" b="1" dirty="0"/>
              <a:t> a </a:t>
            </a:r>
            <a:r>
              <a:rPr lang="en-US" altLang="en-US" b="1" dirty="0" err="1"/>
              <a:t>mantener</a:t>
            </a:r>
            <a:r>
              <a:rPr lang="en-US" altLang="en-US" b="1" dirty="0"/>
              <a:t> la </a:t>
            </a:r>
            <a:r>
              <a:rPr lang="en-US" altLang="en-US" b="1" dirty="0" err="1"/>
              <a:t>paz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cualquier</a:t>
            </a:r>
            <a:r>
              <a:rPr lang="en-US" altLang="en-US" b="1" dirty="0"/>
              <a:t> </a:t>
            </a:r>
            <a:r>
              <a:rPr lang="en-US" altLang="en-US" b="1" dirty="0" err="1"/>
              <a:t>situación</a:t>
            </a:r>
            <a:r>
              <a:rPr lang="en-US" altLang="en-US" b="1" dirty="0"/>
              <a:t>, sin </a:t>
            </a:r>
            <a:r>
              <a:rPr lang="en-US" altLang="en-US" b="1" dirty="0" err="1"/>
              <a:t>importar</a:t>
            </a:r>
            <a:r>
              <a:rPr lang="en-US" altLang="en-US" b="1" dirty="0"/>
              <a:t> </a:t>
            </a:r>
            <a:r>
              <a:rPr lang="en-US" altLang="en-US" b="1" dirty="0" err="1"/>
              <a:t>cuán</a:t>
            </a:r>
            <a:r>
              <a:rPr lang="en-US" altLang="en-US" b="1" dirty="0"/>
              <a:t> </a:t>
            </a:r>
            <a:r>
              <a:rPr lang="en-US" altLang="en-US" b="1" dirty="0" err="1"/>
              <a:t>molesta</a:t>
            </a:r>
            <a:r>
              <a:rPr lang="en-US" altLang="en-US" b="1" dirty="0"/>
              <a:t> sea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Ganamos</a:t>
            </a:r>
            <a:r>
              <a:rPr lang="en-US" altLang="en-US" b="1" dirty="0"/>
              <a:t> una </a:t>
            </a:r>
            <a:r>
              <a:rPr lang="en-US" altLang="en-US" b="1" dirty="0" err="1"/>
              <a:t>confianza</a:t>
            </a:r>
            <a:r>
              <a:rPr lang="en-US" altLang="en-US" b="1" dirty="0"/>
              <a:t> </a:t>
            </a:r>
            <a:r>
              <a:rPr lang="en-US" altLang="en-US" b="1" dirty="0" err="1"/>
              <a:t>tremenda</a:t>
            </a:r>
            <a:r>
              <a:rPr lang="en-US" altLang="en-US" b="1" dirty="0"/>
              <a:t> </a:t>
            </a:r>
            <a:r>
              <a:rPr lang="en-US" altLang="en-US" b="1" dirty="0" err="1"/>
              <a:t>cuando</a:t>
            </a:r>
            <a:r>
              <a:rPr lang="en-US" altLang="en-US" b="1" dirty="0"/>
              <a:t> </a:t>
            </a:r>
            <a:r>
              <a:rPr lang="en-US" altLang="en-US" b="1" dirty="0" err="1"/>
              <a:t>nos</a:t>
            </a:r>
            <a:r>
              <a:rPr lang="en-US" altLang="en-US" b="1" dirty="0"/>
              <a:t> </a:t>
            </a:r>
            <a:r>
              <a:rPr lang="en-US" altLang="en-US" b="1" dirty="0" err="1"/>
              <a:t>enfrentamos</a:t>
            </a:r>
            <a:r>
              <a:rPr lang="en-US" altLang="en-US" b="1" dirty="0"/>
              <a:t> </a:t>
            </a:r>
            <a:r>
              <a:rPr lang="en-US" altLang="en-US" b="1" dirty="0" err="1"/>
              <a:t>repentinamente</a:t>
            </a:r>
            <a:r>
              <a:rPr lang="en-US" altLang="en-US" b="1" dirty="0"/>
              <a:t> a una </a:t>
            </a:r>
            <a:r>
              <a:rPr lang="en-US" altLang="en-US" b="1" dirty="0" err="1"/>
              <a:t>situación</a:t>
            </a:r>
            <a:r>
              <a:rPr lang="en-US" altLang="en-US" b="1" dirty="0"/>
              <a:t> o </a:t>
            </a:r>
            <a:r>
              <a:rPr lang="en-US" altLang="en-US" b="1" dirty="0" err="1"/>
              <a:t>recuerdo</a:t>
            </a:r>
            <a:r>
              <a:rPr lang="en-US" altLang="en-US" b="1" dirty="0"/>
              <a:t> doloroso y </a:t>
            </a:r>
            <a:r>
              <a:rPr lang="en-US" altLang="en-US" b="1" dirty="0" err="1"/>
              <a:t>somos</a:t>
            </a:r>
            <a:r>
              <a:rPr lang="en-US" altLang="en-US" b="1" dirty="0"/>
              <a:t> </a:t>
            </a:r>
            <a:r>
              <a:rPr lang="en-US" altLang="en-US" b="1" dirty="0" err="1"/>
              <a:t>capaces</a:t>
            </a:r>
            <a:r>
              <a:rPr lang="en-US" altLang="en-US" b="1" dirty="0"/>
              <a:t> de </a:t>
            </a:r>
            <a:r>
              <a:rPr lang="en-US" altLang="en-US" b="1" dirty="0" err="1"/>
              <a:t>mantener</a:t>
            </a:r>
            <a:r>
              <a:rPr lang="en-US" altLang="en-US" b="1" dirty="0"/>
              <a:t> </a:t>
            </a:r>
            <a:r>
              <a:rPr lang="en-US" altLang="en-US" b="1" dirty="0" err="1"/>
              <a:t>nuestro</a:t>
            </a:r>
            <a:r>
              <a:rPr lang="en-US" altLang="en-US" b="1" dirty="0"/>
              <a:t> </a:t>
            </a:r>
            <a:r>
              <a:rPr lang="en-US" altLang="en-US" b="1" dirty="0" err="1"/>
              <a:t>enfoque</a:t>
            </a:r>
            <a:r>
              <a:rPr lang="en-US" altLang="en-US" b="1" dirty="0"/>
              <a:t> </a:t>
            </a:r>
            <a:r>
              <a:rPr lang="en-US" altLang="en-US" b="1" dirty="0" err="1"/>
              <a:t>positivo</a:t>
            </a:r>
            <a:endParaRPr lang="en-US" altLang="en-US" b="1" dirty="0"/>
          </a:p>
        </p:txBody>
      </p:sp>
      <p:sp>
        <p:nvSpPr>
          <p:cNvPr id="74756" name="Footer Placeholder 1">
            <a:extLst>
              <a:ext uri="{FF2B5EF4-FFF2-40B4-BE49-F238E27FC236}">
                <a16:creationId xmlns:a16="http://schemas.microsoft.com/office/drawing/2014/main" id="{660E84F7-B12E-409F-ACA5-942B8CA23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>
            <a:extLst>
              <a:ext uri="{FF2B5EF4-FFF2-40B4-BE49-F238E27FC236}">
                <a16:creationId xmlns:a16="http://schemas.microsoft.com/office/drawing/2014/main" id="{C0491041-46F4-45DB-A113-0AD0078F9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Practicar</a:t>
            </a:r>
            <a:r>
              <a:rPr lang="en-US" altLang="en-US" b="1" dirty="0"/>
              <a:t> PERT </a:t>
            </a:r>
            <a:r>
              <a:rPr lang="en-US" altLang="en-US" b="1" dirty="0" err="1"/>
              <a:t>nos</a:t>
            </a:r>
            <a:r>
              <a:rPr lang="en-US" altLang="en-US" b="1" dirty="0"/>
              <a:t> </a:t>
            </a:r>
            <a:r>
              <a:rPr lang="en-US" altLang="en-US" b="1" dirty="0" err="1"/>
              <a:t>ayuda</a:t>
            </a:r>
            <a:r>
              <a:rPr lang="en-US" altLang="en-US" b="1" dirty="0"/>
              <a:t> a </a:t>
            </a:r>
            <a:r>
              <a:rPr lang="en-US" altLang="en-US" b="1" dirty="0" err="1"/>
              <a:t>mantener</a:t>
            </a:r>
            <a:r>
              <a:rPr lang="en-US" altLang="en-US" b="1" dirty="0"/>
              <a:t> la </a:t>
            </a:r>
            <a:r>
              <a:rPr lang="en-US" altLang="en-US" b="1" dirty="0" err="1"/>
              <a:t>calma</a:t>
            </a:r>
            <a:r>
              <a:rPr lang="en-US" altLang="en-US" b="1" dirty="0"/>
              <a:t> para que </a:t>
            </a:r>
            <a:r>
              <a:rPr lang="en-US" altLang="en-US" b="1" dirty="0" err="1"/>
              <a:t>podamos</a:t>
            </a:r>
            <a:r>
              <a:rPr lang="en-US" altLang="en-US" b="1" dirty="0"/>
              <a:t> </a:t>
            </a:r>
            <a:r>
              <a:rPr lang="en-US" altLang="en-US" b="1" dirty="0" err="1"/>
              <a:t>tomar</a:t>
            </a:r>
            <a:r>
              <a:rPr lang="en-US" altLang="en-US" b="1" dirty="0"/>
              <a:t> </a:t>
            </a:r>
            <a:r>
              <a:rPr lang="en-US" altLang="en-US" b="1" dirty="0" err="1"/>
              <a:t>buenas</a:t>
            </a:r>
            <a:r>
              <a:rPr lang="en-US" altLang="en-US" b="1" dirty="0"/>
              <a:t> decisions 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Practicar</a:t>
            </a:r>
            <a:r>
              <a:rPr lang="en-US" altLang="en-US" b="1" dirty="0"/>
              <a:t> PERT </a:t>
            </a:r>
            <a:r>
              <a:rPr lang="en-US" altLang="en-US" b="1" dirty="0" err="1"/>
              <a:t>cuando</a:t>
            </a:r>
            <a:r>
              <a:rPr lang="en-US" altLang="en-US" b="1" dirty="0"/>
              <a:t>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enfrentas</a:t>
            </a:r>
            <a:r>
              <a:rPr lang="en-US" altLang="en-US" b="1" dirty="0"/>
              <a:t> a un jefe </a:t>
            </a:r>
            <a:r>
              <a:rPr lang="en-US" altLang="en-US" b="1" dirty="0" err="1"/>
              <a:t>enfurecido</a:t>
            </a:r>
            <a:r>
              <a:rPr lang="en-US" altLang="en-US" b="1" dirty="0"/>
              <a:t> Evita que la </a:t>
            </a:r>
            <a:r>
              <a:rPr lang="en-US" altLang="en-US" b="1" dirty="0" err="1"/>
              <a:t>ira</a:t>
            </a:r>
            <a:r>
              <a:rPr lang="en-US" altLang="en-US" b="1" dirty="0"/>
              <a:t> y </a:t>
            </a:r>
            <a:r>
              <a:rPr lang="en-US" altLang="en-US" b="1" dirty="0" err="1"/>
              <a:t>el</a:t>
            </a:r>
            <a:r>
              <a:rPr lang="en-US" altLang="en-US" b="1" dirty="0"/>
              <a:t> dolor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abrumen</a:t>
            </a:r>
            <a:r>
              <a:rPr lang="en-US" altLang="en-US" b="1" dirty="0"/>
              <a:t> 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En</a:t>
            </a:r>
            <a:r>
              <a:rPr lang="en-US" altLang="en-US" b="1" dirty="0"/>
              <a:t> una </a:t>
            </a:r>
            <a:r>
              <a:rPr lang="en-US" altLang="en-US" b="1" dirty="0" err="1"/>
              <a:t>autopista</a:t>
            </a:r>
            <a:r>
              <a:rPr lang="en-US" altLang="en-US" b="1" dirty="0"/>
              <a:t> </a:t>
            </a:r>
            <a:r>
              <a:rPr lang="en-US" altLang="en-US" b="1" dirty="0" err="1"/>
              <a:t>llena</a:t>
            </a:r>
            <a:r>
              <a:rPr lang="en-US" altLang="en-US" b="1" dirty="0"/>
              <a:t> de </a:t>
            </a:r>
            <a:r>
              <a:rPr lang="en-US" altLang="en-US" b="1" dirty="0" err="1"/>
              <a:t>gente</a:t>
            </a:r>
            <a:r>
              <a:rPr lang="en-US" altLang="en-US" b="1" dirty="0"/>
              <a:t>, Evita que la </a:t>
            </a:r>
            <a:r>
              <a:rPr lang="en-US" altLang="en-US" b="1" dirty="0" err="1"/>
              <a:t>angustia</a:t>
            </a:r>
            <a:r>
              <a:rPr lang="en-US" altLang="en-US" b="1" dirty="0"/>
              <a:t> </a:t>
            </a:r>
            <a:r>
              <a:rPr lang="en-US" altLang="en-US" b="1" dirty="0" err="1"/>
              <a:t>empeore</a:t>
            </a:r>
            <a:r>
              <a:rPr lang="en-US" altLang="en-US" b="1" dirty="0"/>
              <a:t> la </a:t>
            </a:r>
            <a:r>
              <a:rPr lang="en-US" altLang="en-US" b="1" dirty="0" err="1"/>
              <a:t>situación</a:t>
            </a:r>
            <a:endParaRPr lang="en-US" altLang="en-US" b="1" dirty="0"/>
          </a:p>
        </p:txBody>
      </p:sp>
      <p:sp>
        <p:nvSpPr>
          <p:cNvPr id="75780" name="Footer Placeholder 1">
            <a:extLst>
              <a:ext uri="{FF2B5EF4-FFF2-40B4-BE49-F238E27FC236}">
                <a16:creationId xmlns:a16="http://schemas.microsoft.com/office/drawing/2014/main" id="{1C4A7A3E-4780-4772-9EB7-193B74AFE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19EA8A5-5FB1-42FB-B10E-2F4007A431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-84147"/>
            <a:ext cx="8162925" cy="1708160"/>
          </a:xfrm>
        </p:spPr>
        <p:txBody>
          <a:bodyPr/>
          <a:lstStyle/>
          <a:p>
            <a:pPr eaLnBrk="1" hangingPunct="1"/>
            <a:r>
              <a:rPr lang="en-US" altLang="en-US" sz="3500" b="1" dirty="0"/>
              <a:t>PERT: Positive Emotion Refocusing Technique (Técnica de re-</a:t>
            </a:r>
            <a:r>
              <a:rPr lang="en-US" altLang="en-US" sz="3500" b="1" dirty="0" err="1"/>
              <a:t>enfocar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en</a:t>
            </a:r>
            <a:r>
              <a:rPr lang="en-US" altLang="en-US" sz="3500" b="1" dirty="0"/>
              <a:t> la </a:t>
            </a:r>
            <a:r>
              <a:rPr lang="en-US" altLang="en-US" sz="3500" b="1" dirty="0" err="1"/>
              <a:t>emoción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positiva</a:t>
            </a:r>
            <a:r>
              <a:rPr lang="en-US" altLang="en-US" sz="3500" b="1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13CE3D7-EFAD-467C-940E-FAA8F1B5D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Perdona</a:t>
            </a:r>
            <a:r>
              <a:rPr lang="en-US" altLang="en-US" b="1" dirty="0"/>
              <a:t> para sanar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B7C0DFF-7DC8-4DEB-9FB9-968A97508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 </a:t>
            </a:r>
            <a:r>
              <a:rPr lang="en-US" altLang="en-US" b="1" dirty="0" err="1">
                <a:cs typeface="Times New Roman" panose="02020603050405020304" pitchFamily="18" charset="0"/>
              </a:rPr>
              <a:t>alimentación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cuidadosa</a:t>
            </a:r>
            <a:r>
              <a:rPr lang="en-US" altLang="en-US" b="1" dirty="0">
                <a:cs typeface="Times New Roman" panose="02020603050405020304" pitchFamily="18" charset="0"/>
              </a:rPr>
              <a:t> y la </a:t>
            </a:r>
            <a:r>
              <a:rPr lang="en-US" altLang="en-US" b="1" dirty="0" err="1">
                <a:cs typeface="Times New Roman" panose="02020603050405020304" pitchFamily="18" charset="0"/>
              </a:rPr>
              <a:t>crianza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cuidadosa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estos</a:t>
            </a:r>
            <a:r>
              <a:rPr lang="en-US" altLang="en-US" b="1" dirty="0">
                <a:cs typeface="Times New Roman" panose="02020603050405020304" pitchFamily="18" charset="0"/>
              </a:rPr>
              <a:t> components que </a:t>
            </a:r>
            <a:r>
              <a:rPr lang="en-US" altLang="en-US" b="1" dirty="0" err="1">
                <a:cs typeface="Times New Roman" panose="02020603050405020304" pitchFamily="18" charset="0"/>
              </a:rPr>
              <a:t>aquejan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pueden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mantener</a:t>
            </a:r>
            <a:r>
              <a:rPr lang="en-US" altLang="en-US" b="1" dirty="0">
                <a:cs typeface="Times New Roman" panose="02020603050405020304" pitchFamily="18" charset="0"/>
              </a:rPr>
              <a:t> viva una </a:t>
            </a:r>
            <a:r>
              <a:rPr lang="en-US" altLang="en-US" b="1" dirty="0" err="1">
                <a:cs typeface="Times New Roman" panose="02020603050405020304" pitchFamily="18" charset="0"/>
              </a:rPr>
              <a:t>herida</a:t>
            </a:r>
            <a:r>
              <a:rPr lang="en-US" altLang="en-US" b="1" dirty="0">
                <a:cs typeface="Times New Roman" panose="02020603050405020304" pitchFamily="18" charset="0"/>
              </a:rPr>
              <a:t> para </a:t>
            </a:r>
            <a:r>
              <a:rPr lang="en-US" altLang="en-US" b="1" dirty="0" err="1">
                <a:cs typeface="Times New Roman" panose="02020603050405020304" pitchFamily="18" charset="0"/>
              </a:rPr>
              <a:t>siempre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 err="1">
                <a:cs typeface="Times New Roman" panose="02020603050405020304" pitchFamily="18" charset="0"/>
              </a:rPr>
              <a:t>Esto</a:t>
            </a:r>
            <a:r>
              <a:rPr lang="en-US" altLang="en-US" b="1" dirty="0">
                <a:cs typeface="Times New Roman" panose="02020603050405020304" pitchFamily="18" charset="0"/>
              </a:rPr>
              <a:t> es </a:t>
            </a:r>
            <a:r>
              <a:rPr lang="en-US" altLang="en-US" b="1" dirty="0" err="1">
                <a:cs typeface="Times New Roman" panose="02020603050405020304" pitchFamily="18" charset="0"/>
              </a:rPr>
              <a:t>exactamente</a:t>
            </a:r>
            <a:r>
              <a:rPr lang="en-US" altLang="en-US" b="1" dirty="0">
                <a:cs typeface="Times New Roman" panose="02020603050405020304" pitchFamily="18" charset="0"/>
              </a:rPr>
              <a:t> lo que </a:t>
            </a:r>
            <a:r>
              <a:rPr lang="en-US" altLang="en-US" b="1" dirty="0" err="1">
                <a:cs typeface="Times New Roman" panose="02020603050405020304" pitchFamily="18" charset="0"/>
              </a:rPr>
              <a:t>hacemos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cuando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negamos</a:t>
            </a:r>
            <a:r>
              <a:rPr lang="en-US" altLang="en-US" b="1" dirty="0"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b="1" dirty="0">
                <a:cs typeface="Times New Roman" panose="02020603050405020304" pitchFamily="18" charset="0"/>
              </a:rPr>
              <a:t>. </a:t>
            </a:r>
            <a:endParaRPr lang="en-US" altLang="en-US" dirty="0"/>
          </a:p>
        </p:txBody>
      </p:sp>
      <p:sp>
        <p:nvSpPr>
          <p:cNvPr id="12292" name="Footer Placeholder 1">
            <a:extLst>
              <a:ext uri="{FF2B5EF4-FFF2-40B4-BE49-F238E27FC236}">
                <a16:creationId xmlns:a16="http://schemas.microsoft.com/office/drawing/2014/main" id="{75115E66-4B26-4368-87C9-E791BE1A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>
            <a:extLst>
              <a:ext uri="{FF2B5EF4-FFF2-40B4-BE49-F238E27FC236}">
                <a16:creationId xmlns:a16="http://schemas.microsoft.com/office/drawing/2014/main" id="{15ECBEF4-5E45-4470-A55A-140B12329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Practica</a:t>
            </a:r>
            <a:r>
              <a:rPr lang="en-US" altLang="en-US" b="1" dirty="0"/>
              <a:t> PERT </a:t>
            </a:r>
            <a:r>
              <a:rPr lang="en-US" altLang="en-US" b="1" dirty="0" err="1"/>
              <a:t>mientras</a:t>
            </a:r>
            <a:r>
              <a:rPr lang="en-US" altLang="en-US" b="1" dirty="0"/>
              <a:t> </a:t>
            </a:r>
            <a:r>
              <a:rPr lang="en-US" altLang="en-US" b="1" dirty="0" err="1"/>
              <a:t>anticipas</a:t>
            </a:r>
            <a:r>
              <a:rPr lang="en-US" altLang="en-US" b="1" dirty="0"/>
              <a:t> </a:t>
            </a:r>
            <a:r>
              <a:rPr lang="en-US" altLang="en-US" b="1" dirty="0" err="1"/>
              <a:t>visitar</a:t>
            </a:r>
            <a:r>
              <a:rPr lang="en-US" altLang="en-US" b="1" dirty="0"/>
              <a:t> a un familiar que no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agrada</a:t>
            </a:r>
            <a:r>
              <a:rPr lang="en-US" altLang="en-US" b="1" dirty="0"/>
              <a:t> y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permitirá</a:t>
            </a:r>
            <a:r>
              <a:rPr lang="en-US" altLang="en-US" b="1" dirty="0"/>
              <a:t> </a:t>
            </a:r>
            <a:r>
              <a:rPr lang="en-US" altLang="en-US" b="1" dirty="0" err="1"/>
              <a:t>decidir</a:t>
            </a:r>
            <a:r>
              <a:rPr lang="en-US" altLang="en-US" b="1" dirty="0"/>
              <a:t> </a:t>
            </a:r>
            <a:r>
              <a:rPr lang="en-US" altLang="en-US" b="1" dirty="0" err="1"/>
              <a:t>si</a:t>
            </a:r>
            <a:r>
              <a:rPr lang="en-US" altLang="en-US" b="1" dirty="0"/>
              <a:t> la </a:t>
            </a:r>
            <a:r>
              <a:rPr lang="en-US" altLang="en-US" b="1" dirty="0" err="1"/>
              <a:t>visita</a:t>
            </a:r>
            <a:r>
              <a:rPr lang="en-US" altLang="en-US" b="1" dirty="0"/>
              <a:t> es lo </a:t>
            </a:r>
            <a:r>
              <a:rPr lang="en-US" altLang="en-US" b="1" dirty="0" err="1"/>
              <a:t>mejor</a:t>
            </a:r>
            <a:r>
              <a:rPr lang="en-US" altLang="en-US" b="1" dirty="0"/>
              <a:t> para </a:t>
            </a:r>
            <a:r>
              <a:rPr lang="en-US" altLang="en-US" b="1" dirty="0" err="1"/>
              <a:t>ti</a:t>
            </a:r>
            <a:r>
              <a:rPr lang="en-US" altLang="en-US" b="1" dirty="0"/>
              <a:t> 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Practicar</a:t>
            </a:r>
            <a:r>
              <a:rPr lang="en-US" altLang="en-US" b="1" dirty="0"/>
              <a:t> PERT </a:t>
            </a:r>
            <a:r>
              <a:rPr lang="en-US" altLang="en-US" b="1" dirty="0" err="1"/>
              <a:t>mientras</a:t>
            </a:r>
            <a:r>
              <a:rPr lang="en-US" altLang="en-US" b="1" dirty="0"/>
              <a:t> </a:t>
            </a:r>
            <a:r>
              <a:rPr lang="en-US" altLang="en-US" b="1" dirty="0" err="1"/>
              <a:t>recuerdas</a:t>
            </a:r>
            <a:r>
              <a:rPr lang="en-US" altLang="en-US" b="1" dirty="0"/>
              <a:t> a un padre </a:t>
            </a:r>
            <a:r>
              <a:rPr lang="en-US" altLang="en-US" b="1" dirty="0" err="1"/>
              <a:t>alcohólico</a:t>
            </a:r>
            <a:r>
              <a:rPr lang="en-US" altLang="en-US" b="1" dirty="0"/>
              <a:t> </a:t>
            </a:r>
            <a:r>
              <a:rPr lang="en-US" altLang="en-US" b="1" dirty="0" err="1"/>
              <a:t>ecita</a:t>
            </a:r>
            <a:r>
              <a:rPr lang="en-US" altLang="en-US" b="1" dirty="0"/>
              <a:t> </a:t>
            </a:r>
            <a:r>
              <a:rPr lang="en-US" altLang="en-US" b="1" dirty="0" err="1"/>
              <a:t>caer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la </a:t>
            </a:r>
            <a:r>
              <a:rPr lang="en-US" altLang="en-US" b="1" dirty="0" err="1"/>
              <a:t>desesperación</a:t>
            </a:r>
            <a:endParaRPr lang="en-US" altLang="en-US" b="1" dirty="0"/>
          </a:p>
        </p:txBody>
      </p:sp>
      <p:sp>
        <p:nvSpPr>
          <p:cNvPr id="76804" name="Footer Placeholder 1">
            <a:extLst>
              <a:ext uri="{FF2B5EF4-FFF2-40B4-BE49-F238E27FC236}">
                <a16:creationId xmlns:a16="http://schemas.microsoft.com/office/drawing/2014/main" id="{19CB08F0-29ED-4995-BB4A-F8FA1BE4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E7995A-59F6-4B90-ABB3-20AA20302A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-84147"/>
            <a:ext cx="8162925" cy="1708160"/>
          </a:xfrm>
        </p:spPr>
        <p:txBody>
          <a:bodyPr/>
          <a:lstStyle/>
          <a:p>
            <a:pPr eaLnBrk="1" hangingPunct="1"/>
            <a:r>
              <a:rPr lang="en-US" altLang="en-US" sz="3500" b="1" dirty="0"/>
              <a:t>PERT: Positive Emotion Refocusing Technique (Técnica de re-</a:t>
            </a:r>
            <a:r>
              <a:rPr lang="en-US" altLang="en-US" sz="3500" b="1" dirty="0" err="1"/>
              <a:t>enfocar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en</a:t>
            </a:r>
            <a:r>
              <a:rPr lang="en-US" altLang="en-US" sz="3500" b="1" dirty="0"/>
              <a:t> la </a:t>
            </a:r>
            <a:r>
              <a:rPr lang="en-US" altLang="en-US" sz="3500" b="1" dirty="0" err="1"/>
              <a:t>emoción</a:t>
            </a:r>
            <a:r>
              <a:rPr lang="en-US" altLang="en-US" sz="3500" b="1" dirty="0"/>
              <a:t> </a:t>
            </a:r>
            <a:r>
              <a:rPr lang="en-US" altLang="en-US" sz="3500" b="1" dirty="0" err="1"/>
              <a:t>positiva</a:t>
            </a:r>
            <a:r>
              <a:rPr lang="en-US" altLang="en-US" sz="3500" b="1" dirty="0"/>
              <a:t>)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3F7F63A1-95C5-4F90-96EB-AE7C99656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PERT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877C017C-025E-4D42-B685-E38A38588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Trae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atención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totalmente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estómago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inhalas</a:t>
            </a:r>
            <a:r>
              <a:rPr lang="en-US" altLang="en-US" sz="2800" b="1" dirty="0">
                <a:cs typeface="Times New Roman" panose="02020603050405020304" pitchFamily="18" charset="0"/>
              </a:rPr>
              <a:t> y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exhalas</a:t>
            </a:r>
            <a:r>
              <a:rPr lang="en-US" altLang="en-US" sz="2800" b="1" dirty="0">
                <a:cs typeface="Times New Roman" panose="02020603050405020304" pitchFamily="18" charset="0"/>
              </a:rPr>
              <a:t> lentamente dos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respiraciones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profundas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inhalas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permite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el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aire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empuje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suavemente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abdomenhacia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afuera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Mientras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exhalas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relaja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conscientemente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abdomen para que se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sienta</a:t>
            </a:r>
            <a:r>
              <a:rPr lang="en-US" altLang="en-US" sz="2800" b="1" dirty="0">
                <a:cs typeface="Times New Roman" panose="02020603050405020304" pitchFamily="18" charset="0"/>
              </a:rPr>
              <a:t> suave</a:t>
            </a:r>
          </a:p>
        </p:txBody>
      </p:sp>
      <p:sp>
        <p:nvSpPr>
          <p:cNvPr id="77828" name="Footer Placeholder 1">
            <a:extLst>
              <a:ext uri="{FF2B5EF4-FFF2-40B4-BE49-F238E27FC236}">
                <a16:creationId xmlns:a16="http://schemas.microsoft.com/office/drawing/2014/main" id="{C7475C84-D530-4CF5-96C8-355A32E32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8B19929F-B866-4D56-A2CB-2C4AA2C31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PERT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3BBC237-0B58-484C-B014-CE4DF2404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tercera</a:t>
            </a:r>
            <a:r>
              <a:rPr lang="en-US" altLang="en-US" sz="2800" b="1" dirty="0">
                <a:cs typeface="Times New Roman" panose="02020603050405020304" pitchFamily="18" charset="0"/>
              </a:rPr>
              <a:t> y profunda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inhalación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trae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mente</a:t>
            </a:r>
            <a:r>
              <a:rPr lang="en-US" altLang="en-US" sz="2800" b="1" dirty="0">
                <a:cs typeface="Times New Roman" panose="02020603050405020304" pitchFamily="18" charset="0"/>
              </a:rPr>
              <a:t> la imagen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alguien</a:t>
            </a:r>
            <a:r>
              <a:rPr lang="en-US" altLang="en-US" sz="2800" b="1" dirty="0">
                <a:cs typeface="Times New Roman" panose="02020603050405020304" pitchFamily="18" charset="0"/>
              </a:rPr>
              <a:t> que amas o una hermosa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escena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la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naturaleza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llena</a:t>
            </a:r>
            <a:r>
              <a:rPr lang="en-US" altLang="en-US" sz="2800" b="1" dirty="0"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asombro</a:t>
            </a:r>
            <a:r>
              <a:rPr lang="en-US" altLang="en-US" sz="2800" b="1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800" b="1" dirty="0"/>
              <a:t>A menudo, las personas </a:t>
            </a:r>
            <a:r>
              <a:rPr lang="en-US" altLang="en-US" sz="2800" b="1" dirty="0" err="1"/>
              <a:t>tienen</a:t>
            </a:r>
            <a:r>
              <a:rPr lang="en-US" altLang="en-US" sz="2800" b="1" dirty="0"/>
              <a:t> una </a:t>
            </a:r>
            <a:r>
              <a:rPr lang="en-US" altLang="en-US" sz="2800" b="1" dirty="0" err="1"/>
              <a:t>respuesta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más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fuerte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cuando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imaginan</a:t>
            </a:r>
            <a:r>
              <a:rPr lang="en-US" altLang="en-US" sz="2800" b="1" dirty="0"/>
              <a:t> que sus </a:t>
            </a:r>
            <a:r>
              <a:rPr lang="en-US" altLang="en-US" sz="2800" b="1" dirty="0" err="1"/>
              <a:t>sentimientos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positivos</a:t>
            </a:r>
            <a:r>
              <a:rPr lang="en-US" altLang="en-US" sz="2800" b="1" dirty="0"/>
              <a:t> se </a:t>
            </a:r>
            <a:r>
              <a:rPr lang="en-US" altLang="en-US" sz="2800" b="1" dirty="0" err="1"/>
              <a:t>centran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en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el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área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alrededor</a:t>
            </a:r>
            <a:r>
              <a:rPr lang="en-US" altLang="en-US" sz="2800" b="1" dirty="0"/>
              <a:t> de </a:t>
            </a:r>
            <a:r>
              <a:rPr lang="en-US" altLang="en-US" sz="2800" b="1" dirty="0" err="1"/>
              <a:t>su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corazón</a:t>
            </a:r>
            <a:endParaRPr lang="en-US" altLang="en-US" sz="2800" b="1" dirty="0"/>
          </a:p>
        </p:txBody>
      </p:sp>
      <p:sp>
        <p:nvSpPr>
          <p:cNvPr id="78852" name="Footer Placeholder 1">
            <a:extLst>
              <a:ext uri="{FF2B5EF4-FFF2-40B4-BE49-F238E27FC236}">
                <a16:creationId xmlns:a16="http://schemas.microsoft.com/office/drawing/2014/main" id="{BC10A02C-557A-469F-BD03-6739626E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975ED277-A194-4F5E-B11B-1C33A172B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PERT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4528D0CB-BCAB-4B71-A879-8EA0D50F1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Mientras</a:t>
            </a:r>
            <a:r>
              <a:rPr lang="en-US" altLang="en-US" b="1" dirty="0"/>
              <a:t> </a:t>
            </a:r>
            <a:r>
              <a:rPr lang="en-US" altLang="en-US" b="1" dirty="0" err="1"/>
              <a:t>practicas</a:t>
            </a:r>
            <a:r>
              <a:rPr lang="en-US" altLang="en-US" b="1" dirty="0"/>
              <a:t>, continua con la </a:t>
            </a:r>
            <a:r>
              <a:rPr lang="en-US" altLang="en-US" b="1" dirty="0" err="1"/>
              <a:t>respiración</a:t>
            </a:r>
            <a:r>
              <a:rPr lang="en-US" altLang="en-US" b="1" dirty="0"/>
              <a:t> suave del </a:t>
            </a:r>
            <a:r>
              <a:rPr lang="en-US" altLang="en-US" b="1" dirty="0" err="1"/>
              <a:t>vientre</a:t>
            </a:r>
            <a:r>
              <a:rPr lang="en-US" altLang="en-US" b="1" dirty="0"/>
              <a:t>.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Pregúntale</a:t>
            </a:r>
            <a:r>
              <a:rPr lang="en-US" altLang="en-US" b="1" dirty="0"/>
              <a:t> a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parte</a:t>
            </a:r>
            <a:r>
              <a:rPr lang="en-US" altLang="en-US" b="1" dirty="0"/>
              <a:t> </a:t>
            </a:r>
            <a:r>
              <a:rPr lang="en-US" altLang="en-US" b="1" dirty="0" err="1"/>
              <a:t>relajada</a:t>
            </a:r>
            <a:r>
              <a:rPr lang="en-US" altLang="en-US" b="1" dirty="0"/>
              <a:t> y </a:t>
            </a:r>
            <a:r>
              <a:rPr lang="en-US" altLang="en-US" b="1" dirty="0" err="1"/>
              <a:t>pacífica</a:t>
            </a:r>
            <a:r>
              <a:rPr lang="en-US" altLang="en-US" b="1" dirty="0"/>
              <a:t> </a:t>
            </a:r>
            <a:r>
              <a:rPr lang="en-US" altLang="en-US" b="1" dirty="0" err="1"/>
              <a:t>qué</a:t>
            </a:r>
            <a:r>
              <a:rPr lang="en-US" altLang="en-US" b="1" dirty="0"/>
              <a:t> </a:t>
            </a:r>
            <a:r>
              <a:rPr lang="en-US" altLang="en-US" b="1" dirty="0" err="1"/>
              <a:t>puedes</a:t>
            </a:r>
            <a:r>
              <a:rPr lang="en-US" altLang="en-US" b="1" dirty="0"/>
              <a:t> </a:t>
            </a:r>
            <a:r>
              <a:rPr lang="en-US" altLang="en-US" b="1" dirty="0" err="1"/>
              <a:t>hacer</a:t>
            </a:r>
            <a:r>
              <a:rPr lang="en-US" altLang="en-US" b="1" dirty="0"/>
              <a:t> para resolver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dificultad</a:t>
            </a:r>
            <a:endParaRPr lang="en-US" altLang="en-US" b="1" dirty="0"/>
          </a:p>
        </p:txBody>
      </p:sp>
      <p:sp>
        <p:nvSpPr>
          <p:cNvPr id="79876" name="Footer Placeholder 1">
            <a:extLst>
              <a:ext uri="{FF2B5EF4-FFF2-40B4-BE49-F238E27FC236}">
                <a16:creationId xmlns:a16="http://schemas.microsoft.com/office/drawing/2014/main" id="{E2BA4A3D-FDFF-4B16-86D8-3AFD15D6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1A7796EA-E4B9-494E-A17F-A3D0AC218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Encontrando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Intención</a:t>
            </a:r>
            <a:r>
              <a:rPr lang="en-US" altLang="en-US" b="1" dirty="0"/>
              <a:t> </a:t>
            </a:r>
            <a:r>
              <a:rPr lang="en-US" altLang="en-US" b="1" dirty="0" err="1"/>
              <a:t>Positiva</a:t>
            </a:r>
            <a:endParaRPr lang="en-US" altLang="en-US" b="1" dirty="0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7DE157E4-0A55-459E-A675-BD8F5A912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b="1" dirty="0" err="1"/>
              <a:t>Encuentra</a:t>
            </a:r>
            <a:r>
              <a:rPr lang="en-US" altLang="en-US" b="1" dirty="0"/>
              <a:t> un </a:t>
            </a:r>
            <a:r>
              <a:rPr lang="en-US" altLang="en-US" b="1" dirty="0" err="1"/>
              <a:t>lugar</a:t>
            </a:r>
            <a:r>
              <a:rPr lang="en-US" altLang="en-US" b="1" dirty="0"/>
              <a:t> </a:t>
            </a:r>
            <a:r>
              <a:rPr lang="en-US" altLang="en-US" b="1" dirty="0" err="1"/>
              <a:t>tranquilo</a:t>
            </a:r>
            <a:r>
              <a:rPr lang="en-US" altLang="en-US" b="1" dirty="0"/>
              <a:t> </a:t>
            </a:r>
            <a:r>
              <a:rPr lang="en-US" altLang="en-US" b="1" dirty="0" err="1"/>
              <a:t>donde</a:t>
            </a:r>
            <a:r>
              <a:rPr lang="en-US" altLang="en-US" b="1" dirty="0"/>
              <a:t> no </a:t>
            </a:r>
            <a:r>
              <a:rPr lang="en-US" altLang="en-US" b="1" dirty="0" err="1"/>
              <a:t>te</a:t>
            </a:r>
            <a:r>
              <a:rPr lang="en-US" altLang="en-US" b="1" dirty="0"/>
              <a:t> </a:t>
            </a:r>
            <a:r>
              <a:rPr lang="en-US" altLang="en-US" b="1" dirty="0" err="1"/>
              <a:t>molesten</a:t>
            </a:r>
            <a:r>
              <a:rPr lang="en-US" altLang="en-US" b="1" dirty="0"/>
              <a:t> </a:t>
            </a:r>
            <a:r>
              <a:rPr lang="en-US" altLang="en-US" b="1" dirty="0" err="1"/>
              <a:t>durante</a:t>
            </a:r>
            <a:r>
              <a:rPr lang="en-US" altLang="en-US" b="1" dirty="0"/>
              <a:t> 10 </a:t>
            </a:r>
            <a:r>
              <a:rPr lang="en-US" altLang="en-US" b="1" dirty="0" err="1"/>
              <a:t>minutos</a:t>
            </a:r>
            <a:r>
              <a:rPr lang="en-US" altLang="en-US" b="1" dirty="0"/>
              <a:t> 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Practica</a:t>
            </a:r>
            <a:r>
              <a:rPr lang="en-US" altLang="en-US" b="1" dirty="0"/>
              <a:t> PERT una o dos </a:t>
            </a:r>
            <a:r>
              <a:rPr lang="en-US" altLang="en-US" b="1" dirty="0" err="1"/>
              <a:t>veces</a:t>
            </a:r>
            <a:r>
              <a:rPr lang="en-US" altLang="en-US" b="1" dirty="0"/>
              <a:t> para </a:t>
            </a:r>
            <a:r>
              <a:rPr lang="en-US" altLang="en-US" b="1" dirty="0" err="1"/>
              <a:t>entrar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un </a:t>
            </a:r>
            <a:r>
              <a:rPr lang="en-US" altLang="en-US" b="1" dirty="0" err="1"/>
              <a:t>estado</a:t>
            </a:r>
            <a:r>
              <a:rPr lang="en-US" altLang="en-US" b="1" dirty="0"/>
              <a:t> de </a:t>
            </a:r>
            <a:r>
              <a:rPr lang="en-US" altLang="en-US" b="1" dirty="0" err="1"/>
              <a:t>ánimo</a:t>
            </a:r>
            <a:r>
              <a:rPr lang="en-US" altLang="en-US" b="1" dirty="0"/>
              <a:t> </a:t>
            </a:r>
            <a:r>
              <a:rPr lang="en-US" altLang="en-US" b="1" dirty="0" err="1"/>
              <a:t>relajado</a:t>
            </a:r>
            <a:r>
              <a:rPr lang="en-US" altLang="en-US" b="1" dirty="0"/>
              <a:t> </a:t>
            </a:r>
          </a:p>
          <a:p>
            <a:pPr eaLnBrk="1" hangingPunct="1">
              <a:buFontTx/>
              <a:buChar char="•"/>
            </a:pPr>
            <a:r>
              <a:rPr lang="en-US" altLang="en-US" b="1" dirty="0" err="1"/>
              <a:t>Pregúntate</a:t>
            </a:r>
            <a:r>
              <a:rPr lang="en-US" altLang="en-US" b="1" dirty="0"/>
              <a:t>: ¿</a:t>
            </a:r>
            <a:r>
              <a:rPr lang="en-US" altLang="en-US" b="1" dirty="0" err="1"/>
              <a:t>Cuál</a:t>
            </a:r>
            <a:r>
              <a:rPr lang="en-US" altLang="en-US" b="1" dirty="0"/>
              <a:t> </a:t>
            </a:r>
            <a:r>
              <a:rPr lang="en-US" altLang="en-US" b="1" dirty="0" err="1"/>
              <a:t>fue</a:t>
            </a:r>
            <a:r>
              <a:rPr lang="en-US" altLang="en-US" b="1" dirty="0"/>
              <a:t> mi </a:t>
            </a:r>
            <a:r>
              <a:rPr lang="en-US" altLang="en-US" b="1" dirty="0" err="1"/>
              <a:t>razón</a:t>
            </a:r>
            <a:r>
              <a:rPr lang="en-US" altLang="en-US" b="1" dirty="0"/>
              <a:t> para </a:t>
            </a:r>
            <a:r>
              <a:rPr lang="en-US" altLang="en-US" b="1" dirty="0" err="1"/>
              <a:t>estar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</a:t>
            </a:r>
            <a:r>
              <a:rPr lang="en-US" altLang="en-US" b="1" dirty="0" err="1"/>
              <a:t>esta</a:t>
            </a:r>
            <a:r>
              <a:rPr lang="en-US" altLang="en-US" b="1" dirty="0"/>
              <a:t> </a:t>
            </a:r>
            <a:r>
              <a:rPr lang="en-US" altLang="en-US" b="1" dirty="0" err="1"/>
              <a:t>situación</a:t>
            </a:r>
            <a:r>
              <a:rPr lang="en-US" altLang="en-US" b="1" dirty="0"/>
              <a:t> de </a:t>
            </a:r>
            <a:r>
              <a:rPr lang="en-US" altLang="en-US" b="1" dirty="0" err="1"/>
              <a:t>ofensa</a:t>
            </a:r>
            <a:r>
              <a:rPr lang="en-US" altLang="en-US" b="1" dirty="0"/>
              <a:t> </a:t>
            </a:r>
            <a:r>
              <a:rPr lang="en-US" altLang="en-US" b="1" dirty="0" err="1"/>
              <a:t>en</a:t>
            </a:r>
            <a:r>
              <a:rPr lang="en-US" altLang="en-US" b="1" dirty="0"/>
              <a:t> primer </a:t>
            </a:r>
            <a:r>
              <a:rPr lang="en-US" altLang="en-US" b="1" dirty="0" err="1"/>
              <a:t>lugar</a:t>
            </a:r>
            <a:r>
              <a:rPr lang="en-US" altLang="en-US" b="1" dirty="0"/>
              <a:t>?</a:t>
            </a:r>
          </a:p>
        </p:txBody>
      </p:sp>
      <p:sp>
        <p:nvSpPr>
          <p:cNvPr id="80900" name="Footer Placeholder 1">
            <a:extLst>
              <a:ext uri="{FF2B5EF4-FFF2-40B4-BE49-F238E27FC236}">
                <a16:creationId xmlns:a16="http://schemas.microsoft.com/office/drawing/2014/main" id="{E7033B41-F322-42AE-A151-C4B22AA7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B676C1E2-BFEF-4398-BE1E-A2BF0BDBB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Encontrando</a:t>
            </a:r>
            <a:r>
              <a:rPr lang="en-US" altLang="en-US" b="1" dirty="0"/>
              <a:t> </a:t>
            </a:r>
            <a:r>
              <a:rPr lang="en-US" altLang="en-US" b="1" dirty="0" err="1"/>
              <a:t>tu</a:t>
            </a:r>
            <a:r>
              <a:rPr lang="en-US" altLang="en-US" b="1" dirty="0"/>
              <a:t> </a:t>
            </a:r>
            <a:r>
              <a:rPr lang="en-US" altLang="en-US" b="1" dirty="0" err="1"/>
              <a:t>Intención</a:t>
            </a:r>
            <a:r>
              <a:rPr lang="en-US" altLang="en-US" b="1" dirty="0"/>
              <a:t> </a:t>
            </a:r>
            <a:r>
              <a:rPr lang="en-US" altLang="en-US" b="1" dirty="0" err="1"/>
              <a:t>Positiva</a:t>
            </a:r>
            <a:endParaRPr lang="en-US" altLang="en-US" b="1" dirty="0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A4BE9B4-A86D-484D-A2EF-753FC0676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800" b="1" dirty="0"/>
              <a:t>¿</a:t>
            </a:r>
            <a:r>
              <a:rPr lang="en-US" altLang="en-US" sz="2800" b="1" dirty="0" err="1"/>
              <a:t>Cuál</a:t>
            </a:r>
            <a:r>
              <a:rPr lang="en-US" altLang="en-US" sz="2800" b="1" dirty="0"/>
              <a:t> era mi </a:t>
            </a:r>
            <a:r>
              <a:rPr lang="en-US" altLang="en-US" sz="2800" b="1" dirty="0" err="1"/>
              <a:t>objetivo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expresado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en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términos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positivos</a:t>
            </a:r>
            <a:r>
              <a:rPr lang="en-US" altLang="en-US" sz="2800" b="1" dirty="0"/>
              <a:t>?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800" b="1" dirty="0" err="1"/>
              <a:t>Piensa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en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respuesta</a:t>
            </a:r>
            <a:r>
              <a:rPr lang="en-US" altLang="en-US" sz="2800" b="1" dirty="0"/>
              <a:t> hasta que </a:t>
            </a:r>
            <a:r>
              <a:rPr lang="en-US" altLang="en-US" sz="2800" b="1" dirty="0" err="1"/>
              <a:t>tengas</a:t>
            </a:r>
            <a:r>
              <a:rPr lang="en-US" altLang="en-US" sz="2800" b="1" dirty="0"/>
              <a:t> una </a:t>
            </a:r>
            <a:r>
              <a:rPr lang="en-US" altLang="en-US" sz="2800" b="1" dirty="0" err="1"/>
              <a:t>intención</a:t>
            </a:r>
            <a:r>
              <a:rPr lang="en-US" altLang="en-US" sz="2800" b="1" dirty="0"/>
              <a:t> positive de una o dos </a:t>
            </a:r>
            <a:r>
              <a:rPr lang="en-US" altLang="en-US" sz="2800" b="1" dirty="0" err="1"/>
              <a:t>oraciones</a:t>
            </a:r>
            <a:r>
              <a:rPr lang="en-US" altLang="en-US" sz="2800" b="1" dirty="0"/>
              <a:t> 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800" b="1" dirty="0" err="1"/>
              <a:t>Prométete</a:t>
            </a:r>
            <a:r>
              <a:rPr lang="en-US" altLang="en-US" sz="2800" b="1" dirty="0"/>
              <a:t> a </a:t>
            </a:r>
            <a:r>
              <a:rPr lang="en-US" altLang="en-US" sz="2800" b="1" dirty="0" err="1"/>
              <a:t>ti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mismo</a:t>
            </a:r>
            <a:r>
              <a:rPr lang="en-US" altLang="en-US" sz="2800" b="1" dirty="0"/>
              <a:t> que no </a:t>
            </a:r>
            <a:r>
              <a:rPr lang="en-US" altLang="en-US" sz="2800" b="1" dirty="0" err="1"/>
              <a:t>volverás</a:t>
            </a:r>
            <a:r>
              <a:rPr lang="en-US" altLang="en-US" sz="2800" b="1" dirty="0"/>
              <a:t> a </a:t>
            </a:r>
            <a:r>
              <a:rPr lang="en-US" altLang="en-US" sz="2800" b="1" dirty="0" err="1"/>
              <a:t>contar</a:t>
            </a:r>
            <a:r>
              <a:rPr lang="en-US" altLang="en-US" sz="2800" b="1" dirty="0"/>
              <a:t> la </a:t>
            </a:r>
            <a:r>
              <a:rPr lang="en-US" altLang="en-US" sz="2800" b="1" dirty="0" err="1"/>
              <a:t>historia</a:t>
            </a:r>
            <a:r>
              <a:rPr lang="en-US" altLang="en-US" sz="2800" b="1" dirty="0"/>
              <a:t> de </a:t>
            </a:r>
            <a:r>
              <a:rPr lang="en-US" altLang="en-US" sz="2800" b="1" dirty="0" err="1"/>
              <a:t>ofensa</a:t>
            </a:r>
            <a:r>
              <a:rPr lang="en-US" altLang="en-US" sz="2800" b="1" dirty="0"/>
              <a:t> 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en-US" sz="2800" b="1" dirty="0" err="1"/>
              <a:t>Practica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contar</a:t>
            </a:r>
            <a:r>
              <a:rPr lang="en-US" altLang="en-US" sz="2800" b="1" dirty="0"/>
              <a:t> la </a:t>
            </a:r>
            <a:r>
              <a:rPr lang="en-US" altLang="en-US" sz="2800" b="1" dirty="0" err="1"/>
              <a:t>historia</a:t>
            </a:r>
            <a:r>
              <a:rPr lang="en-US" altLang="en-US" sz="2800" b="1" dirty="0"/>
              <a:t> de la </a:t>
            </a:r>
            <a:r>
              <a:rPr lang="en-US" altLang="en-US" sz="2800" b="1" dirty="0" err="1"/>
              <a:t>intención</a:t>
            </a:r>
            <a:r>
              <a:rPr lang="en-US" altLang="en-US" sz="2800" b="1" dirty="0"/>
              <a:t> positive solo a un </a:t>
            </a:r>
            <a:r>
              <a:rPr lang="en-US" altLang="en-US" sz="2800" b="1" dirty="0" err="1"/>
              <a:t>puñado</a:t>
            </a:r>
            <a:r>
              <a:rPr lang="en-US" altLang="en-US" sz="2800" b="1" dirty="0"/>
              <a:t> de </a:t>
            </a:r>
            <a:r>
              <a:rPr lang="en-US" altLang="en-US" sz="2800" b="1" dirty="0" err="1"/>
              <a:t>perdonas</a:t>
            </a:r>
            <a:r>
              <a:rPr lang="en-US" altLang="en-US" sz="2800" b="1" dirty="0"/>
              <a:t> de </a:t>
            </a:r>
            <a:r>
              <a:rPr lang="en-US" altLang="en-US" sz="2800" b="1" dirty="0" err="1"/>
              <a:t>confianza</a:t>
            </a:r>
            <a:endParaRPr lang="en-US" altLang="en-US" sz="2800" b="1" dirty="0"/>
          </a:p>
        </p:txBody>
      </p:sp>
      <p:sp>
        <p:nvSpPr>
          <p:cNvPr id="81924" name="Footer Placeholder 1">
            <a:extLst>
              <a:ext uri="{FF2B5EF4-FFF2-40B4-BE49-F238E27FC236}">
                <a16:creationId xmlns:a16="http://schemas.microsoft.com/office/drawing/2014/main" id="{A8DF6B99-BDDC-4ACD-B274-782EAD86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B5988542-23A7-4F6A-A6AF-6C6D7814F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PERDONA PARA SANAR 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F47114A3-1162-42CF-842B-5549626905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n-US" sz="3500" b="1" dirty="0"/>
              <a:t>EL QUE NO PUEDE PERDONAR A LOS DEMÁS ROMPE EL PUENTE POR EL QUE DEBE PASAR EL ÉL MISMO PORQUE TODO HOMBRE TIENE NECESIDAD DE SER PERDONADO</a:t>
            </a:r>
          </a:p>
        </p:txBody>
      </p:sp>
      <p:sp>
        <p:nvSpPr>
          <p:cNvPr id="82948" name="Footer Placeholder 1">
            <a:extLst>
              <a:ext uri="{FF2B5EF4-FFF2-40B4-BE49-F238E27FC236}">
                <a16:creationId xmlns:a16="http://schemas.microsoft.com/office/drawing/2014/main" id="{02A7CBE5-6B2E-4142-B015-B12C8142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C4838B5-00F7-43CD-AFC7-4A70E67A4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Perdona</a:t>
            </a:r>
            <a:r>
              <a:rPr lang="en-US" altLang="en-US" b="1" dirty="0"/>
              <a:t> para sanar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79F8BC8-7DCB-4DCA-B690-FCE2E3378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Podemos </a:t>
            </a:r>
            <a:r>
              <a:rPr lang="en-US" altLang="en-US" b="1" dirty="0" err="1">
                <a:cs typeface="Times New Roman" panose="02020603050405020304" pitchFamily="18" charset="0"/>
              </a:rPr>
              <a:t>crear</a:t>
            </a:r>
            <a:r>
              <a:rPr lang="en-US" altLang="en-US" b="1" dirty="0">
                <a:cs typeface="Times New Roman" panose="02020603050405020304" pitchFamily="18" charset="0"/>
              </a:rPr>
              <a:t> una “</a:t>
            </a:r>
            <a:r>
              <a:rPr lang="en-US" altLang="en-US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b="1" dirty="0">
                <a:cs typeface="Times New Roman" panose="02020603050405020304" pitchFamily="18" charset="0"/>
              </a:rPr>
              <a:t> del dolor”, y </a:t>
            </a:r>
            <a:r>
              <a:rPr lang="en-US" altLang="en-US" b="1" dirty="0" err="1">
                <a:cs typeface="Times New Roman" panose="02020603050405020304" pitchFamily="18" charset="0"/>
              </a:rPr>
              <a:t>cada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vez</a:t>
            </a:r>
            <a:r>
              <a:rPr lang="en-US" altLang="en-US" b="1" dirty="0">
                <a:cs typeface="Times New Roman" panose="02020603050405020304" pitchFamily="18" charset="0"/>
              </a:rPr>
              <a:t> que </a:t>
            </a:r>
            <a:r>
              <a:rPr lang="en-US" altLang="en-US" b="1" dirty="0" err="1">
                <a:cs typeface="Times New Roman" panose="02020603050405020304" pitchFamily="18" charset="0"/>
              </a:rPr>
              <a:t>nos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quejamos</a:t>
            </a:r>
            <a:r>
              <a:rPr lang="en-US" altLang="en-US" b="1" dirty="0">
                <a:cs typeface="Times New Roman" panose="02020603050405020304" pitchFamily="18" charset="0"/>
              </a:rPr>
              <a:t> de </a:t>
            </a:r>
            <a:r>
              <a:rPr lang="en-US" altLang="en-US" b="1" dirty="0" err="1">
                <a:cs typeface="Times New Roman" panose="02020603050405020304" pitchFamily="18" charset="0"/>
              </a:rPr>
              <a:t>esta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historia</a:t>
            </a:r>
            <a:r>
              <a:rPr lang="en-US" altLang="en-US" b="1" dirty="0"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cs typeface="Times New Roman" panose="02020603050405020304" pitchFamily="18" charset="0"/>
              </a:rPr>
              <a:t>sufrimos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físicamente</a:t>
            </a: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b="1" dirty="0">
                <a:cs typeface="Times New Roman" panose="02020603050405020304" pitchFamily="18" charset="0"/>
              </a:rPr>
              <a:t>La </a:t>
            </a:r>
            <a:r>
              <a:rPr lang="en-US" altLang="en-US" b="1" dirty="0" err="1">
                <a:cs typeface="Times New Roman" panose="02020603050405020304" pitchFamily="18" charset="0"/>
              </a:rPr>
              <a:t>habilidad</a:t>
            </a:r>
            <a:r>
              <a:rPr lang="en-US" altLang="en-US" b="1" dirty="0">
                <a:cs typeface="Times New Roman" panose="02020603050405020304" pitchFamily="18" charset="0"/>
              </a:rPr>
              <a:t> de supercar </a:t>
            </a:r>
            <a:r>
              <a:rPr lang="en-US" altLang="en-US" b="1" dirty="0" err="1">
                <a:cs typeface="Times New Roman" panose="02020603050405020304" pitchFamily="18" charset="0"/>
              </a:rPr>
              <a:t>nuestras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heridas</a:t>
            </a:r>
            <a:r>
              <a:rPr lang="en-US" altLang="en-US" b="1" dirty="0">
                <a:cs typeface="Times New Roman" panose="02020603050405020304" pitchFamily="18" charset="0"/>
              </a:rPr>
              <a:t> es crucial para </a:t>
            </a:r>
            <a:r>
              <a:rPr lang="en-US" altLang="en-US" b="1" dirty="0" err="1">
                <a:cs typeface="Times New Roman" panose="02020603050405020304" pitchFamily="18" charset="0"/>
              </a:rPr>
              <a:t>nuestra</a:t>
            </a:r>
            <a:r>
              <a:rPr lang="en-US" altLang="en-US" b="1" dirty="0">
                <a:cs typeface="Times New Roman" panose="02020603050405020304" pitchFamily="18" charset="0"/>
              </a:rPr>
              <a:t> salud, tanto </a:t>
            </a:r>
            <a:r>
              <a:rPr lang="en-US" altLang="en-US" b="1" dirty="0" err="1">
                <a:cs typeface="Times New Roman" panose="02020603050405020304" pitchFamily="18" charset="0"/>
              </a:rPr>
              <a:t>emocional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como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física</a:t>
            </a:r>
            <a:endParaRPr lang="en-US" altLang="en-US" dirty="0"/>
          </a:p>
        </p:txBody>
      </p:sp>
      <p:sp>
        <p:nvSpPr>
          <p:cNvPr id="13316" name="Footer Placeholder 1">
            <a:extLst>
              <a:ext uri="{FF2B5EF4-FFF2-40B4-BE49-F238E27FC236}">
                <a16:creationId xmlns:a16="http://schemas.microsoft.com/office/drawing/2014/main" id="{8823E38C-FFFF-4AE9-92F8-6ECB6BFD5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5D8ABF3-F25F-4B74-B203-47EF6B5E0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Perdonar para sanar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1207EDE-E2B5-4B7A-A506-B112A8A5F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Si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aprendes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</a:t>
            </a:r>
            <a:r>
              <a:rPr lang="en-US" altLang="en-US" sz="2800" b="1" dirty="0">
                <a:cs typeface="Times New Roman" panose="02020603050405020304" pitchFamily="18" charset="0"/>
              </a:rPr>
              <a:t> vas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sentir</a:t>
            </a:r>
            <a:r>
              <a:rPr lang="en-US" altLang="en-US" sz="2800" b="1" dirty="0">
                <a:cs typeface="Times New Roman" panose="02020603050405020304" pitchFamily="18" charset="0"/>
              </a:rPr>
              <a:t> major y vas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ganar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poder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sobre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2800" b="1" dirty="0">
                <a:cs typeface="Times New Roman" panose="02020603050405020304" pitchFamily="18" charset="0"/>
              </a:rPr>
              <a:t> que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quizás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parecía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imposibble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Si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aprendes</a:t>
            </a:r>
            <a:r>
              <a:rPr lang="en-US" altLang="en-US" sz="2800" b="1" dirty="0"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perdonar</a:t>
            </a:r>
            <a:r>
              <a:rPr lang="en-US" altLang="en-US" sz="2800" b="1" dirty="0">
                <a:cs typeface="Times New Roman" panose="02020603050405020304" pitchFamily="18" charset="0"/>
              </a:rPr>
              <a:t> vas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encontrar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posibilidades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tu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vida</a:t>
            </a:r>
            <a:r>
              <a:rPr lang="en-US" altLang="en-US" sz="2800" b="1" dirty="0">
                <a:cs typeface="Times New Roman" panose="02020603050405020304" pitchFamily="18" charset="0"/>
              </a:rPr>
              <a:t> que antes solo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soñabas</a:t>
            </a:r>
            <a:endParaRPr lang="en-US" altLang="en-US" sz="2800" b="1" dirty="0"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>
                <a:cs typeface="Times New Roman" panose="02020603050405020304" pitchFamily="18" charset="0"/>
              </a:rPr>
              <a:t>Vas 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tener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más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energía</a:t>
            </a:r>
            <a:r>
              <a:rPr lang="en-US" altLang="en-US" sz="2800" b="1" dirty="0">
                <a:cs typeface="Times New Roman" panose="02020603050405020304" pitchFamily="18" charset="0"/>
              </a:rPr>
              <a:t> disponible para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tomar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buenas</a:t>
            </a:r>
            <a:r>
              <a:rPr lang="en-US" altLang="en-US" sz="2800" b="1" dirty="0"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cs typeface="Times New Roman" panose="02020603050405020304" pitchFamily="18" charset="0"/>
              </a:rPr>
              <a:t>decisiones</a:t>
            </a:r>
            <a:endParaRPr lang="en-US" altLang="en-US" sz="2800" dirty="0"/>
          </a:p>
        </p:txBody>
      </p:sp>
      <p:sp>
        <p:nvSpPr>
          <p:cNvPr id="14340" name="Footer Placeholder 1">
            <a:extLst>
              <a:ext uri="{FF2B5EF4-FFF2-40B4-BE49-F238E27FC236}">
                <a16:creationId xmlns:a16="http://schemas.microsoft.com/office/drawing/2014/main" id="{92687A1D-9066-43BE-9AC9-2CA47F2C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r>
              <a:rPr lang="en-US" altLang="en-US" sz="1400"/>
              <a:t>Forgive for Good- Frederic Luskin, Ph.D.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anose="02040502050405020303" pitchFamily="18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640</TotalTime>
  <Words>3856</Words>
  <Application>Microsoft Office PowerPoint</Application>
  <PresentationFormat>Presentación en pantalla (4:3)</PresentationFormat>
  <Paragraphs>344</Paragraphs>
  <Slides>76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76</vt:i4>
      </vt:variant>
    </vt:vector>
  </HeadingPairs>
  <TitlesOfParts>
    <vt:vector size="81" baseType="lpstr">
      <vt:lpstr>Arial</vt:lpstr>
      <vt:lpstr>Calibri</vt:lpstr>
      <vt:lpstr>Georgia</vt:lpstr>
      <vt:lpstr>Wingdings</vt:lpstr>
      <vt:lpstr>Bold Stripes</vt:lpstr>
      <vt:lpstr>Perdonar es sanar</vt:lpstr>
      <vt:lpstr>¿Qué es el perdón?</vt:lpstr>
      <vt:lpstr>¿Qué es el perdón?</vt:lpstr>
      <vt:lpstr>¡Lo que no es el perdón!</vt:lpstr>
      <vt:lpstr>¡Lo que no es el perdón!</vt:lpstr>
      <vt:lpstr>Perdonar para sanar</vt:lpstr>
      <vt:lpstr>Perdona para sanar</vt:lpstr>
      <vt:lpstr>Perdona para sanar</vt:lpstr>
      <vt:lpstr>Perdonar para sanar</vt:lpstr>
      <vt:lpstr>Los estudios revelan:</vt:lpstr>
      <vt:lpstr>Los estudios revelan:</vt:lpstr>
      <vt:lpstr>Los estudios revelan:</vt:lpstr>
      <vt:lpstr>Los estudios revelan:</vt:lpstr>
      <vt:lpstr>Creando una Ofensa</vt:lpstr>
      <vt:lpstr>Creando una Ofensa</vt:lpstr>
      <vt:lpstr>¿Tienes una ofensa?</vt:lpstr>
      <vt:lpstr>¿Tienes una ofensa?</vt:lpstr>
      <vt:lpstr>¿Tienes una ofensa?</vt:lpstr>
      <vt:lpstr>¿Tienes una ofensa? </vt:lpstr>
      <vt:lpstr>Eligiendo una Historia</vt:lpstr>
      <vt:lpstr>Eligiendo una Historia</vt:lpstr>
      <vt:lpstr>Preparándose para Perdonar</vt:lpstr>
      <vt:lpstr>Preparándose para Perdonar</vt:lpstr>
      <vt:lpstr>Preparándose para Perdonar</vt:lpstr>
      <vt:lpstr>¿Qué es el perdón?</vt:lpstr>
      <vt:lpstr>¿Qué es el perdón?</vt:lpstr>
      <vt:lpstr>¿Qué es el perdón?</vt:lpstr>
      <vt:lpstr>¿Qué es el perdón?</vt:lpstr>
      <vt:lpstr>¿Qué es el perdón?</vt:lpstr>
      <vt:lpstr>La Ciencia del Perdón</vt:lpstr>
      <vt:lpstr>Ciencia del Perdón</vt:lpstr>
      <vt:lpstr>El Perdón Mejora la Salud</vt:lpstr>
      <vt:lpstr>El Perdón Mejora la Salud</vt:lpstr>
      <vt:lpstr>El Perdón Mejora la Salud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El Perdón es Práctico</vt:lpstr>
      <vt:lpstr>Cambiar el Canal en tu Control Remoto</vt:lpstr>
      <vt:lpstr>Canal de la Gratitud</vt:lpstr>
      <vt:lpstr>Canal de la Gratitud</vt:lpstr>
      <vt:lpstr>Canal de la Gratitud</vt:lpstr>
      <vt:lpstr>Canal de la Gratitud</vt:lpstr>
      <vt:lpstr>Canal de la Belleza</vt:lpstr>
      <vt:lpstr>Canal de la Belleza</vt:lpstr>
      <vt:lpstr>Canal de la Belleza</vt:lpstr>
      <vt:lpstr>Canal del Perdón</vt:lpstr>
      <vt:lpstr>Canal del Perdón</vt:lpstr>
      <vt:lpstr>Canal del Perdón</vt:lpstr>
      <vt:lpstr>Canal del Perdón</vt:lpstr>
      <vt:lpstr>Canal del Amor</vt:lpstr>
      <vt:lpstr>Canal del Amor</vt:lpstr>
      <vt:lpstr>Canal del Amor </vt:lpstr>
      <vt:lpstr>Canal del Amor</vt:lpstr>
      <vt:lpstr>Desafía tus Reglas Inaplicables</vt:lpstr>
      <vt:lpstr>Presentación de PowerPoint</vt:lpstr>
      <vt:lpstr>Presentación de PowerPoint</vt:lpstr>
      <vt:lpstr>Presentación de PowerPoint</vt:lpstr>
      <vt:lpstr>PERT: Positive Emotion Refocusing Technique (Técnica de re-enfocar en la emoción positiva)</vt:lpstr>
      <vt:lpstr>PERT: Positive Emotion Refocusing Technique (Técnica de re-enfocar en la emoción positiva)</vt:lpstr>
      <vt:lpstr>PERT: Positive Emotion Refocusing Technique (Técnica de re-enfocar en la emoción positiva)</vt:lpstr>
      <vt:lpstr>PERT</vt:lpstr>
      <vt:lpstr>PERT</vt:lpstr>
      <vt:lpstr>PERT</vt:lpstr>
      <vt:lpstr>Encontrando tu Intención Positiva</vt:lpstr>
      <vt:lpstr>Encontrando tu Intención Positiva</vt:lpstr>
      <vt:lpstr>PERDONA PARA SANAR </vt:lpstr>
    </vt:vector>
  </TitlesOfParts>
  <Company>Madison Drugs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</dc:creator>
  <cp:lastModifiedBy>Nicole Alejandra Rodriguez Herrera</cp:lastModifiedBy>
  <cp:revision>50</cp:revision>
  <dcterms:created xsi:type="dcterms:W3CDTF">2005-09-20T15:35:37Z</dcterms:created>
  <dcterms:modified xsi:type="dcterms:W3CDTF">2021-09-27T23:06:14Z</dcterms:modified>
</cp:coreProperties>
</file>